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7" r:id="rId5"/>
  </p:sldIdLst>
  <p:sldSz cx="13716000" cy="24382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0"/>
    <p:restoredTop sz="97319"/>
  </p:normalViewPr>
  <p:slideViewPr>
    <p:cSldViewPr snapToGrid="0" snapToObjects="1">
      <p:cViewPr varScale="1">
        <p:scale>
          <a:sx n="17" d="100"/>
          <a:sy n="17" d="100"/>
        </p:scale>
        <p:origin x="26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if, Amna" userId="d04d9494-93ef-464c-92a6-f88c47dacbc9" providerId="ADAL" clId="{38AE2816-7BA4-F349-831E-79432484A655}"/>
    <pc:docChg chg="undo custSel modSld modMainMaster">
      <pc:chgData name="Hanif, Amna" userId="d04d9494-93ef-464c-92a6-f88c47dacbc9" providerId="ADAL" clId="{38AE2816-7BA4-F349-831E-79432484A655}" dt="2021-03-25T13:37:29.167" v="47" actId="478"/>
      <pc:docMkLst>
        <pc:docMk/>
      </pc:docMkLst>
      <pc:sldChg chg="addSp delSp modSp mod">
        <pc:chgData name="Hanif, Amna" userId="d04d9494-93ef-464c-92a6-f88c47dacbc9" providerId="ADAL" clId="{38AE2816-7BA4-F349-831E-79432484A655}" dt="2021-03-25T13:34:21.544" v="44" actId="1076"/>
        <pc:sldMkLst>
          <pc:docMk/>
          <pc:sldMk cId="174009473" sldId="257"/>
        </pc:sldMkLst>
        <pc:spChg chg="del">
          <ac:chgData name="Hanif, Amna" userId="d04d9494-93ef-464c-92a6-f88c47dacbc9" providerId="ADAL" clId="{38AE2816-7BA4-F349-831E-79432484A655}" dt="2021-03-25T13:32:28.057" v="11" actId="478"/>
          <ac:spMkLst>
            <pc:docMk/>
            <pc:sldMk cId="174009473" sldId="257"/>
            <ac:spMk id="4" creationId="{372030FA-2F7B-754E-9F93-2438FEA1067A}"/>
          </ac:spMkLst>
        </pc:spChg>
        <pc:spChg chg="add del mod">
          <ac:chgData name="Hanif, Amna" userId="d04d9494-93ef-464c-92a6-f88c47dacbc9" providerId="ADAL" clId="{38AE2816-7BA4-F349-831E-79432484A655}" dt="2021-03-25T13:34:10.159" v="43" actId="1076"/>
          <ac:spMkLst>
            <pc:docMk/>
            <pc:sldMk cId="174009473" sldId="257"/>
            <ac:spMk id="12" creationId="{871E27F8-A507-5840-AD37-E76FD691A62D}"/>
          </ac:spMkLst>
        </pc:spChg>
        <pc:spChg chg="mod">
          <ac:chgData name="Hanif, Amna" userId="d04d9494-93ef-464c-92a6-f88c47dacbc9" providerId="ADAL" clId="{38AE2816-7BA4-F349-831E-79432484A655}" dt="2021-03-25T13:34:05.658" v="42" actId="1076"/>
          <ac:spMkLst>
            <pc:docMk/>
            <pc:sldMk cId="174009473" sldId="257"/>
            <ac:spMk id="14" creationId="{0676C7D3-552C-6F4F-997E-6A95AAE9C00B}"/>
          </ac:spMkLst>
        </pc:spChg>
        <pc:spChg chg="del">
          <ac:chgData name="Hanif, Amna" userId="d04d9494-93ef-464c-92a6-f88c47dacbc9" providerId="ADAL" clId="{38AE2816-7BA4-F349-831E-79432484A655}" dt="2021-03-25T13:32:24.592" v="10" actId="478"/>
          <ac:spMkLst>
            <pc:docMk/>
            <pc:sldMk cId="174009473" sldId="257"/>
            <ac:spMk id="16" creationId="{52F6564F-7DE3-074A-B9EA-D9E73ECE1D8D}"/>
          </ac:spMkLst>
        </pc:spChg>
        <pc:spChg chg="del">
          <ac:chgData name="Hanif, Amna" userId="d04d9494-93ef-464c-92a6-f88c47dacbc9" providerId="ADAL" clId="{38AE2816-7BA4-F349-831E-79432484A655}" dt="2021-03-25T13:32:24.592" v="10" actId="478"/>
          <ac:spMkLst>
            <pc:docMk/>
            <pc:sldMk cId="174009473" sldId="257"/>
            <ac:spMk id="17" creationId="{EA884DFE-D225-224B-8EA6-85C32690C8DC}"/>
          </ac:spMkLst>
        </pc:spChg>
        <pc:spChg chg="mod">
          <ac:chgData name="Hanif, Amna" userId="d04d9494-93ef-464c-92a6-f88c47dacbc9" providerId="ADAL" clId="{38AE2816-7BA4-F349-831E-79432484A655}" dt="2021-03-25T13:34:05.658" v="42" actId="1076"/>
          <ac:spMkLst>
            <pc:docMk/>
            <pc:sldMk cId="174009473" sldId="257"/>
            <ac:spMk id="20" creationId="{CEBB91A2-79DD-B748-8820-939635058A84}"/>
          </ac:spMkLst>
        </pc:spChg>
        <pc:picChg chg="del">
          <ac:chgData name="Hanif, Amna" userId="d04d9494-93ef-464c-92a6-f88c47dacbc9" providerId="ADAL" clId="{38AE2816-7BA4-F349-831E-79432484A655}" dt="2021-03-25T13:32:06.591" v="2" actId="478"/>
          <ac:picMkLst>
            <pc:docMk/>
            <pc:sldMk cId="174009473" sldId="257"/>
            <ac:picMk id="11" creationId="{F216A1EA-04AE-D349-89CD-B112A008D3DA}"/>
          </ac:picMkLst>
        </pc:picChg>
        <pc:picChg chg="add mod">
          <ac:chgData name="Hanif, Amna" userId="d04d9494-93ef-464c-92a6-f88c47dacbc9" providerId="ADAL" clId="{38AE2816-7BA4-F349-831E-79432484A655}" dt="2021-03-25T13:34:21.544" v="44" actId="1076"/>
          <ac:picMkLst>
            <pc:docMk/>
            <pc:sldMk cId="174009473" sldId="257"/>
            <ac:picMk id="13" creationId="{203D45BF-B5B6-1545-8BEC-5BE831CDC15C}"/>
          </ac:picMkLst>
        </pc:picChg>
        <pc:picChg chg="del">
          <ac:chgData name="Hanif, Amna" userId="d04d9494-93ef-464c-92a6-f88c47dacbc9" providerId="ADAL" clId="{38AE2816-7BA4-F349-831E-79432484A655}" dt="2021-03-25T13:32:28.057" v="11" actId="478"/>
          <ac:picMkLst>
            <pc:docMk/>
            <pc:sldMk cId="174009473" sldId="257"/>
            <ac:picMk id="15" creationId="{0644409D-3452-5F4B-BF6F-8EDC66BFF321}"/>
          </ac:picMkLst>
        </pc:picChg>
        <pc:picChg chg="mod">
          <ac:chgData name="Hanif, Amna" userId="d04d9494-93ef-464c-92a6-f88c47dacbc9" providerId="ADAL" clId="{38AE2816-7BA4-F349-831E-79432484A655}" dt="2021-03-25T13:32:54.247" v="22" actId="1076"/>
          <ac:picMkLst>
            <pc:docMk/>
            <pc:sldMk cId="174009473" sldId="257"/>
            <ac:picMk id="19" creationId="{F68E9D3D-00AB-B440-8AB5-CB7896999E62}"/>
          </ac:picMkLst>
        </pc:picChg>
        <pc:cxnChg chg="del">
          <ac:chgData name="Hanif, Amna" userId="d04d9494-93ef-464c-92a6-f88c47dacbc9" providerId="ADAL" clId="{38AE2816-7BA4-F349-831E-79432484A655}" dt="2021-03-25T13:32:09.932" v="3" actId="478"/>
          <ac:cxnSpMkLst>
            <pc:docMk/>
            <pc:sldMk cId="174009473" sldId="257"/>
            <ac:cxnSpMk id="10" creationId="{00D6A3FD-DBC4-EF4A-A2C7-403068120886}"/>
          </ac:cxnSpMkLst>
        </pc:cxnChg>
      </pc:sldChg>
      <pc:sldMasterChg chg="delSp modSp mod">
        <pc:chgData name="Hanif, Amna" userId="d04d9494-93ef-464c-92a6-f88c47dacbc9" providerId="ADAL" clId="{38AE2816-7BA4-F349-831E-79432484A655}" dt="2021-03-25T13:37:29.167" v="47" actId="478"/>
        <pc:sldMasterMkLst>
          <pc:docMk/>
          <pc:sldMasterMk cId="2607943325" sldId="2147483660"/>
        </pc:sldMasterMkLst>
        <pc:spChg chg="del mod">
          <ac:chgData name="Hanif, Amna" userId="d04d9494-93ef-464c-92a6-f88c47dacbc9" providerId="ADAL" clId="{38AE2816-7BA4-F349-831E-79432484A655}" dt="2021-03-25T13:37:29.167" v="47" actId="478"/>
          <ac:spMkLst>
            <pc:docMk/>
            <pc:sldMasterMk cId="2607943325" sldId="2147483660"/>
            <ac:spMk id="7" creationId="{312630C4-5936-6E4F-8ABA-3BCAB6BCA9FF}"/>
          </ac:spMkLst>
        </pc:spChg>
      </pc:sldMasterChg>
    </pc:docChg>
  </pc:docChgLst>
  <pc:docChgLst>
    <pc:chgData name="Olarte, Kris" userId="4f048fe5-447f-454e-8844-cd1686fb98c8" providerId="ADAL" clId="{C8EFCCE3-8522-4AAE-865E-60D5223727B2}"/>
    <pc:docChg chg="modSld">
      <pc:chgData name="Olarte, Kris" userId="4f048fe5-447f-454e-8844-cd1686fb98c8" providerId="ADAL" clId="{C8EFCCE3-8522-4AAE-865E-60D5223727B2}" dt="2021-03-28T12:44:09.525" v="18" actId="20577"/>
      <pc:docMkLst>
        <pc:docMk/>
      </pc:docMkLst>
      <pc:sldChg chg="modSp mod">
        <pc:chgData name="Olarte, Kris" userId="4f048fe5-447f-454e-8844-cd1686fb98c8" providerId="ADAL" clId="{C8EFCCE3-8522-4AAE-865E-60D5223727B2}" dt="2021-03-28T12:44:09.525" v="18" actId="20577"/>
        <pc:sldMkLst>
          <pc:docMk/>
          <pc:sldMk cId="174009473" sldId="257"/>
        </pc:sldMkLst>
        <pc:spChg chg="mod">
          <ac:chgData name="Olarte, Kris" userId="4f048fe5-447f-454e-8844-cd1686fb98c8" providerId="ADAL" clId="{C8EFCCE3-8522-4AAE-865E-60D5223727B2}" dt="2021-03-28T12:44:09.525" v="18" actId="20577"/>
          <ac:spMkLst>
            <pc:docMk/>
            <pc:sldMk cId="174009473" sldId="257"/>
            <ac:spMk id="12" creationId="{871E27F8-A507-5840-AD37-E76FD691A6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3E476-8954-4D4C-A63B-E30D44D7B743}" type="datetimeFigureOut">
              <a:rPr lang="en-AE" smtClean="0"/>
              <a:t>28/03/2021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C8B54-F212-704E-AE90-F092F53C07E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0255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6CD4F-4198-5642-A9E8-34498B6CDAB8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8745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990364"/>
            <a:ext cx="11658600" cy="848869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2806412"/>
            <a:ext cx="10287000" cy="5886771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F8FA-ED26-744F-8A01-A83CF91CB2C8}" type="datetimeFigureOut">
              <a:rPr lang="en-AE" smtClean="0"/>
              <a:t>28/03/2021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9F48-F8A3-7241-B898-33241BFBC60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7624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F8FA-ED26-744F-8A01-A83CF91CB2C8}" type="datetimeFigureOut">
              <a:rPr lang="en-AE" smtClean="0"/>
              <a:t>28/03/2021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9F48-F8A3-7241-B898-33241BFBC60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6248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298138"/>
            <a:ext cx="2957513" cy="206629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298138"/>
            <a:ext cx="8701088" cy="206629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F8FA-ED26-744F-8A01-A83CF91CB2C8}" type="datetimeFigureOut">
              <a:rPr lang="en-AE" smtClean="0"/>
              <a:t>28/03/2021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9F48-F8A3-7241-B898-33241BFBC60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2622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F8FA-ED26-744F-8A01-A83CF91CB2C8}" type="datetimeFigureOut">
              <a:rPr lang="en-AE" smtClean="0"/>
              <a:t>28/03/2021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9F48-F8A3-7241-B898-33241BFBC60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900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6078678"/>
            <a:ext cx="11830050" cy="10142405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6317034"/>
            <a:ext cx="11830050" cy="533365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F8FA-ED26-744F-8A01-A83CF91CB2C8}" type="datetimeFigureOut">
              <a:rPr lang="en-AE" smtClean="0"/>
              <a:t>28/03/2021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9F48-F8A3-7241-B898-33241BFBC60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8481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6490689"/>
            <a:ext cx="5829300" cy="15470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6490689"/>
            <a:ext cx="5829300" cy="15470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F8FA-ED26-744F-8A01-A83CF91CB2C8}" type="datetimeFigureOut">
              <a:rPr lang="en-AE" smtClean="0"/>
              <a:t>28/03/2021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9F48-F8A3-7241-B898-33241BFBC60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5159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98143"/>
            <a:ext cx="11830050" cy="47128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5977080"/>
            <a:ext cx="5802510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8906353"/>
            <a:ext cx="5802510" cy="13099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5977080"/>
            <a:ext cx="5831087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8906353"/>
            <a:ext cx="5831087" cy="13099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F8FA-ED26-744F-8A01-A83CF91CB2C8}" type="datetimeFigureOut">
              <a:rPr lang="en-AE" smtClean="0"/>
              <a:t>28/03/2021</a:t>
            </a:fld>
            <a:endParaRPr lang="en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9F48-F8A3-7241-B898-33241BFBC60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6807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F8FA-ED26-744F-8A01-A83CF91CB2C8}" type="datetimeFigureOut">
              <a:rPr lang="en-AE" smtClean="0"/>
              <a:t>28/03/2021</a:t>
            </a:fld>
            <a:endParaRPr lang="en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9F48-F8A3-7241-B898-33241BFBC60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4643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F8FA-ED26-744F-8A01-A83CF91CB2C8}" type="datetimeFigureOut">
              <a:rPr lang="en-AE" smtClean="0"/>
              <a:t>28/03/2021</a:t>
            </a:fld>
            <a:endParaRPr lang="en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9F48-F8A3-7241-B898-33241BFBC60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8999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3510621"/>
            <a:ext cx="6943725" cy="1732731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F8FA-ED26-744F-8A01-A83CF91CB2C8}" type="datetimeFigureOut">
              <a:rPr lang="en-AE" smtClean="0"/>
              <a:t>28/03/2021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9F48-F8A3-7241-B898-33241BFBC60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9043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3510621"/>
            <a:ext cx="6943725" cy="17327317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F8FA-ED26-744F-8A01-A83CF91CB2C8}" type="datetimeFigureOut">
              <a:rPr lang="en-AE" smtClean="0"/>
              <a:t>28/03/2021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9F48-F8A3-7241-B898-33241BFBC60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2562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8143"/>
            <a:ext cx="11830050" cy="471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90689"/>
            <a:ext cx="11830050" cy="1547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4F8FA-ED26-744F-8A01-A83CF91CB2C8}" type="datetimeFigureOut">
              <a:rPr lang="en-AE" smtClean="0"/>
              <a:t>28/03/2021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598890"/>
            <a:ext cx="462915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B9F48-F8A3-7241-B898-33241BFBC60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0794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676C7D3-552C-6F4F-997E-6A95AAE9C00B}"/>
              </a:ext>
            </a:extLst>
          </p:cNvPr>
          <p:cNvSpPr txBox="1"/>
          <p:nvPr/>
        </p:nvSpPr>
        <p:spPr>
          <a:xfrm>
            <a:off x="833962" y="14547542"/>
            <a:ext cx="746870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dirty="0" err="1">
                <a:solidFill>
                  <a:srgbClr val="2B2D85"/>
                </a:solidFill>
                <a:latin typeface="FS Albert" panose="02000000040000020004" pitchFamily="2" charset="77"/>
              </a:rPr>
              <a:t>medlabme.com</a:t>
            </a:r>
            <a:endParaRPr lang="en-AE" sz="4400" b="1" dirty="0">
              <a:solidFill>
                <a:srgbClr val="2B2D85"/>
              </a:solidFill>
              <a:latin typeface="FS Albert" panose="02000000040000020004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1E27F8-A507-5840-AD37-E76FD691A62D}"/>
              </a:ext>
            </a:extLst>
          </p:cNvPr>
          <p:cNvSpPr txBox="1"/>
          <p:nvPr/>
        </p:nvSpPr>
        <p:spPr>
          <a:xfrm>
            <a:off x="833962" y="5505438"/>
            <a:ext cx="12882038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0" b="1" dirty="0">
                <a:solidFill>
                  <a:srgbClr val="2B2D85"/>
                </a:solidFill>
                <a:latin typeface="FS Albert" panose="02000000040000020004" pitchFamily="2" charset="77"/>
              </a:rPr>
              <a:t>Join my session at </a:t>
            </a:r>
          </a:p>
          <a:p>
            <a:r>
              <a:rPr lang="en-US" sz="12000" b="1" dirty="0">
                <a:solidFill>
                  <a:srgbClr val="2B2D85"/>
                </a:solidFill>
                <a:latin typeface="FS Albert" panose="02000000040000020004" pitchFamily="2" charset="77"/>
              </a:rPr>
              <a:t>Medlab Middle East 2021</a:t>
            </a:r>
            <a:endParaRPr lang="en-US" sz="12000" dirty="0">
              <a:solidFill>
                <a:srgbClr val="2B2D85"/>
              </a:solidFill>
              <a:latin typeface="FS Albert" panose="02000000040000020004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8E9D3D-00AB-B440-8AB5-CB7896999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00743"/>
            <a:ext cx="11976515" cy="84934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BB91A2-79DD-B748-8820-939635058A84}"/>
              </a:ext>
            </a:extLst>
          </p:cNvPr>
          <p:cNvSpPr txBox="1"/>
          <p:nvPr/>
        </p:nvSpPr>
        <p:spPr>
          <a:xfrm>
            <a:off x="833962" y="12331551"/>
            <a:ext cx="2709861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1" dirty="0">
                <a:solidFill>
                  <a:srgbClr val="2B2D85"/>
                </a:solidFill>
                <a:latin typeface="FS Albert" panose="02000000040000020004" pitchFamily="2" charset="77"/>
              </a:rPr>
              <a:t>21-24 June 2021 </a:t>
            </a:r>
          </a:p>
          <a:p>
            <a:r>
              <a:rPr lang="en-US" sz="4800" b="1" dirty="0">
                <a:solidFill>
                  <a:srgbClr val="00B0F0"/>
                </a:solidFill>
                <a:latin typeface="FS Albert" panose="02000000040000020004" pitchFamily="2" charset="77"/>
              </a:rPr>
              <a:t>Dubai World Trade Centre</a:t>
            </a:r>
            <a:endParaRPr lang="en-AE" sz="4800" b="1" dirty="0">
              <a:solidFill>
                <a:srgbClr val="00B0F0"/>
              </a:solidFill>
              <a:latin typeface="FS Albert" panose="02000000040000020004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3D45BF-B5B6-1545-8BEC-5BE831CDC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75093"/>
            <a:ext cx="15587696" cy="103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9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7a_vg9 xmlns="376611c3-402e-4ec7-b016-cf87d5303e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0FC299EBA9942B2940EBA390CD51B" ma:contentTypeVersion="13" ma:contentTypeDescription="Create a new document." ma:contentTypeScope="" ma:versionID="1e2e70dba2d74c467b8ea0c99b6a7e41">
  <xsd:schema xmlns:xsd="http://www.w3.org/2001/XMLSchema" xmlns:xs="http://www.w3.org/2001/XMLSchema" xmlns:p="http://schemas.microsoft.com/office/2006/metadata/properties" xmlns:ns2="376611c3-402e-4ec7-b016-cf87d5303eed" xmlns:ns3="983b5b05-89fc-430c-924f-003853b6bf82" targetNamespace="http://schemas.microsoft.com/office/2006/metadata/properties" ma:root="true" ma:fieldsID="92e743c87dff8694dac2b921e8e695ec" ns2:_="" ns3:_="">
    <xsd:import namespace="376611c3-402e-4ec7-b016-cf87d5303eed"/>
    <xsd:import namespace="983b5b05-89fc-430c-924f-003853b6bf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_x007a_vg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611c3-402e-4ec7-b016-cf87d5303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x007a_vg9" ma:index="20" nillable="true" ma:displayName="Text" ma:internalName="_x007a_vg9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b5b05-89fc-430c-924f-003853b6bf8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043CCB-41F7-4BB3-9CEE-C75D156DBDD1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983b5b05-89fc-430c-924f-003853b6bf82"/>
    <ds:schemaRef ds:uri="http://schemas.openxmlformats.org/package/2006/metadata/core-properties"/>
    <ds:schemaRef ds:uri="376611c3-402e-4ec7-b016-cf87d5303ee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40EE2B-5EBB-4F55-A9F9-F94DCD47F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6611c3-402e-4ec7-b016-cf87d5303eed"/>
    <ds:schemaRef ds:uri="983b5b05-89fc-430c-924f-003853b6bf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193AFC-FA75-4593-8291-651452581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19</Words>
  <Application>Microsoft Office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FS Albert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Hanif, Amna</dc:creator>
  <cp:lastModifiedBy>Olarte, Kris</cp:lastModifiedBy>
  <cp:revision>1</cp:revision>
  <dcterms:created xsi:type="dcterms:W3CDTF">2021-03-25T10:06:52Z</dcterms:created>
  <dcterms:modified xsi:type="dcterms:W3CDTF">2021-03-28T12:44:11Z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2021-03-25T10:06:52Z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a5037767-a959-499e-949f-7afc2cc01af2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Information Classification: General</vt:lpwstr>
  </property>
  <property fmtid="{D5CDD505-2E9C-101B-9397-08002B2CF9AE}" pid="11" name="ContentTypeId">
    <vt:lpwstr>0x01010074E0FC299EBA9942B2940EBA390CD51B</vt:lpwstr>
  </property>
</Properties>
</file>