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sldIdLst>
    <p:sldId id="256" r:id="rId4"/>
  </p:sldIdLst>
  <p:sldSz cx="13003213" cy="6500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327"/>
  </p:normalViewPr>
  <p:slideViewPr>
    <p:cSldViewPr snapToGrid="0">
      <p:cViewPr varScale="1">
        <p:scale>
          <a:sx n="63" d="100"/>
          <a:sy n="63" d="100"/>
        </p:scale>
        <p:origin x="9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qbal, Fariha" userId="837d1588-68b4-45aa-b205-4912fd003da8" providerId="ADAL" clId="{F4F6DB3F-51F6-4E68-B33E-F5C0E06F9A2A}"/>
    <pc:docChg chg="undo custSel modSld">
      <pc:chgData name="Iqbal, Fariha" userId="837d1588-68b4-45aa-b205-4912fd003da8" providerId="ADAL" clId="{F4F6DB3F-51F6-4E68-B33E-F5C0E06F9A2A}" dt="2022-08-30T06:54:55.276" v="219" actId="1035"/>
      <pc:docMkLst>
        <pc:docMk/>
      </pc:docMkLst>
      <pc:sldChg chg="modSp mod">
        <pc:chgData name="Iqbal, Fariha" userId="837d1588-68b4-45aa-b205-4912fd003da8" providerId="ADAL" clId="{F4F6DB3F-51F6-4E68-B33E-F5C0E06F9A2A}" dt="2022-08-30T06:54:55.276" v="219" actId="1035"/>
        <pc:sldMkLst>
          <pc:docMk/>
          <pc:sldMk cId="618613303" sldId="256"/>
        </pc:sldMkLst>
        <pc:spChg chg="mod">
          <ac:chgData name="Iqbal, Fariha" userId="837d1588-68b4-45aa-b205-4912fd003da8" providerId="ADAL" clId="{F4F6DB3F-51F6-4E68-B33E-F5C0E06F9A2A}" dt="2022-08-30T06:54:36.790" v="175" actId="1038"/>
          <ac:spMkLst>
            <pc:docMk/>
            <pc:sldMk cId="618613303" sldId="256"/>
            <ac:spMk id="9" creationId="{6A12D3A4-D991-3429-A8C0-8C6F14B926F0}"/>
          </ac:spMkLst>
        </pc:spChg>
        <pc:spChg chg="mod">
          <ac:chgData name="Iqbal, Fariha" userId="837d1588-68b4-45aa-b205-4912fd003da8" providerId="ADAL" clId="{F4F6DB3F-51F6-4E68-B33E-F5C0E06F9A2A}" dt="2022-08-30T06:54:16.923" v="159" actId="1038"/>
          <ac:spMkLst>
            <pc:docMk/>
            <pc:sldMk cId="618613303" sldId="256"/>
            <ac:spMk id="10" creationId="{526CC763-E738-3268-8F28-5B3792ED8869}"/>
          </ac:spMkLst>
        </pc:spChg>
        <pc:picChg chg="mod">
          <ac:chgData name="Iqbal, Fariha" userId="837d1588-68b4-45aa-b205-4912fd003da8" providerId="ADAL" clId="{F4F6DB3F-51F6-4E68-B33E-F5C0E06F9A2A}" dt="2022-08-30T06:54:55.276" v="219" actId="1035"/>
          <ac:picMkLst>
            <pc:docMk/>
            <pc:sldMk cId="618613303" sldId="256"/>
            <ac:picMk id="5" creationId="{C7A3EF0B-3310-9FFB-B6EC-92B3911D75F9}"/>
          </ac:picMkLst>
        </pc:picChg>
        <pc:picChg chg="mod">
          <ac:chgData name="Iqbal, Fariha" userId="837d1588-68b4-45aa-b205-4912fd003da8" providerId="ADAL" clId="{F4F6DB3F-51F6-4E68-B33E-F5C0E06F9A2A}" dt="2022-08-30T06:54:29.578" v="174" actId="1038"/>
          <ac:picMkLst>
            <pc:docMk/>
            <pc:sldMk cId="618613303" sldId="256"/>
            <ac:picMk id="8" creationId="{D3103055-8A2E-BEBD-CE95-D84877FBF2A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402" y="1063907"/>
            <a:ext cx="9752410" cy="2263246"/>
          </a:xfrm>
        </p:spPr>
        <p:txBody>
          <a:bodyPr anchor="b"/>
          <a:lstStyle>
            <a:lvl1pPr algn="ctr">
              <a:defRPr sz="56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3414432"/>
            <a:ext cx="9752410" cy="1569525"/>
          </a:xfrm>
        </p:spPr>
        <p:txBody>
          <a:bodyPr/>
          <a:lstStyle>
            <a:lvl1pPr marL="0" indent="0" algn="ctr">
              <a:buNone/>
              <a:defRPr sz="2275"/>
            </a:lvl1pPr>
            <a:lvl2pPr marL="433380" indent="0" algn="ctr">
              <a:buNone/>
              <a:defRPr sz="1896"/>
            </a:lvl2pPr>
            <a:lvl3pPr marL="866760" indent="0" algn="ctr">
              <a:buNone/>
              <a:defRPr sz="1706"/>
            </a:lvl3pPr>
            <a:lvl4pPr marL="1300140" indent="0" algn="ctr">
              <a:buNone/>
              <a:defRPr sz="1517"/>
            </a:lvl4pPr>
            <a:lvl5pPr marL="1733520" indent="0" algn="ctr">
              <a:buNone/>
              <a:defRPr sz="1517"/>
            </a:lvl5pPr>
            <a:lvl6pPr marL="2166899" indent="0" algn="ctr">
              <a:buNone/>
              <a:defRPr sz="1517"/>
            </a:lvl6pPr>
            <a:lvl7pPr marL="2600279" indent="0" algn="ctr">
              <a:buNone/>
              <a:defRPr sz="1517"/>
            </a:lvl7pPr>
            <a:lvl8pPr marL="3033659" indent="0" algn="ctr">
              <a:buNone/>
              <a:defRPr sz="1517"/>
            </a:lvl8pPr>
            <a:lvl9pPr marL="3467039" indent="0" algn="ctr">
              <a:buNone/>
              <a:defRPr sz="151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F032-AE71-694E-9226-99E36FEBA9B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05E6-369D-9D4D-85CF-BEE78C7A3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F032-AE71-694E-9226-99E36FEBA9B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05E6-369D-9D4D-85CF-BEE78C7A3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5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4" y="346108"/>
            <a:ext cx="2803818" cy="5509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1" y="346108"/>
            <a:ext cx="8248913" cy="5509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F032-AE71-694E-9226-99E36FEBA9B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05E6-369D-9D4D-85CF-BEE78C7A3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F032-AE71-694E-9226-99E36FEBA9B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05E6-369D-9D4D-85CF-BEE78C7A3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1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8" y="1620690"/>
            <a:ext cx="11215271" cy="2704157"/>
          </a:xfrm>
        </p:spPr>
        <p:txBody>
          <a:bodyPr anchor="b"/>
          <a:lstStyle>
            <a:lvl1pPr>
              <a:defRPr sz="56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8" y="4350429"/>
            <a:ext cx="11215271" cy="1422052"/>
          </a:xfrm>
        </p:spPr>
        <p:txBody>
          <a:bodyPr/>
          <a:lstStyle>
            <a:lvl1pPr marL="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1pPr>
            <a:lvl2pPr marL="433380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2pPr>
            <a:lvl3pPr marL="866760" indent="0">
              <a:buNone/>
              <a:defRPr sz="1706">
                <a:solidFill>
                  <a:schemeClr val="tx1">
                    <a:tint val="75000"/>
                  </a:schemeClr>
                </a:solidFill>
              </a:defRPr>
            </a:lvl3pPr>
            <a:lvl4pPr marL="130014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73352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16689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60027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03365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4670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F032-AE71-694E-9226-99E36FEBA9B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05E6-369D-9D4D-85CF-BEE78C7A3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3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1730541"/>
            <a:ext cx="5526366" cy="41247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1730541"/>
            <a:ext cx="5526366" cy="41247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F032-AE71-694E-9226-99E36FEBA9B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05E6-369D-9D4D-85CF-BEE78C7A3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6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346109"/>
            <a:ext cx="11215271" cy="12565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5" y="1593603"/>
            <a:ext cx="5500968" cy="781000"/>
          </a:xfrm>
        </p:spPr>
        <p:txBody>
          <a:bodyPr anchor="b"/>
          <a:lstStyle>
            <a:lvl1pPr marL="0" indent="0">
              <a:buNone/>
              <a:defRPr sz="2275" b="1"/>
            </a:lvl1pPr>
            <a:lvl2pPr marL="433380" indent="0">
              <a:buNone/>
              <a:defRPr sz="1896" b="1"/>
            </a:lvl2pPr>
            <a:lvl3pPr marL="866760" indent="0">
              <a:buNone/>
              <a:defRPr sz="1706" b="1"/>
            </a:lvl3pPr>
            <a:lvl4pPr marL="1300140" indent="0">
              <a:buNone/>
              <a:defRPr sz="1517" b="1"/>
            </a:lvl4pPr>
            <a:lvl5pPr marL="1733520" indent="0">
              <a:buNone/>
              <a:defRPr sz="1517" b="1"/>
            </a:lvl5pPr>
            <a:lvl6pPr marL="2166899" indent="0">
              <a:buNone/>
              <a:defRPr sz="1517" b="1"/>
            </a:lvl6pPr>
            <a:lvl7pPr marL="2600279" indent="0">
              <a:buNone/>
              <a:defRPr sz="1517" b="1"/>
            </a:lvl7pPr>
            <a:lvl8pPr marL="3033659" indent="0">
              <a:buNone/>
              <a:defRPr sz="1517" b="1"/>
            </a:lvl8pPr>
            <a:lvl9pPr marL="3467039" indent="0">
              <a:buNone/>
              <a:defRPr sz="15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5" y="2374602"/>
            <a:ext cx="5500968" cy="34926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1593603"/>
            <a:ext cx="5528059" cy="781000"/>
          </a:xfrm>
        </p:spPr>
        <p:txBody>
          <a:bodyPr anchor="b"/>
          <a:lstStyle>
            <a:lvl1pPr marL="0" indent="0">
              <a:buNone/>
              <a:defRPr sz="2275" b="1"/>
            </a:lvl1pPr>
            <a:lvl2pPr marL="433380" indent="0">
              <a:buNone/>
              <a:defRPr sz="1896" b="1"/>
            </a:lvl2pPr>
            <a:lvl3pPr marL="866760" indent="0">
              <a:buNone/>
              <a:defRPr sz="1706" b="1"/>
            </a:lvl3pPr>
            <a:lvl4pPr marL="1300140" indent="0">
              <a:buNone/>
              <a:defRPr sz="1517" b="1"/>
            </a:lvl4pPr>
            <a:lvl5pPr marL="1733520" indent="0">
              <a:buNone/>
              <a:defRPr sz="1517" b="1"/>
            </a:lvl5pPr>
            <a:lvl6pPr marL="2166899" indent="0">
              <a:buNone/>
              <a:defRPr sz="1517" b="1"/>
            </a:lvl6pPr>
            <a:lvl7pPr marL="2600279" indent="0">
              <a:buNone/>
              <a:defRPr sz="1517" b="1"/>
            </a:lvl7pPr>
            <a:lvl8pPr marL="3033659" indent="0">
              <a:buNone/>
              <a:defRPr sz="1517" b="1"/>
            </a:lvl8pPr>
            <a:lvl9pPr marL="3467039" indent="0">
              <a:buNone/>
              <a:defRPr sz="15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2374602"/>
            <a:ext cx="5528059" cy="34926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F032-AE71-694E-9226-99E36FEBA9B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05E6-369D-9D4D-85CF-BEE78C7A3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1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F032-AE71-694E-9226-99E36FEBA9B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05E6-369D-9D4D-85CF-BEE78C7A3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9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F032-AE71-694E-9226-99E36FEBA9B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05E6-369D-9D4D-85CF-BEE78C7A3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1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433388"/>
            <a:ext cx="4193874" cy="1516856"/>
          </a:xfrm>
        </p:spPr>
        <p:txBody>
          <a:bodyPr anchor="b"/>
          <a:lstStyle>
            <a:lvl1pPr>
              <a:defRPr sz="30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935997"/>
            <a:ext cx="6582877" cy="4619791"/>
          </a:xfrm>
        </p:spPr>
        <p:txBody>
          <a:bodyPr/>
          <a:lstStyle>
            <a:lvl1pPr>
              <a:defRPr sz="3033"/>
            </a:lvl1pPr>
            <a:lvl2pPr>
              <a:defRPr sz="2654"/>
            </a:lvl2pPr>
            <a:lvl3pPr>
              <a:defRPr sz="2275"/>
            </a:lvl3pPr>
            <a:lvl4pPr>
              <a:defRPr sz="1896"/>
            </a:lvl4pPr>
            <a:lvl5pPr>
              <a:defRPr sz="1896"/>
            </a:lvl5pPr>
            <a:lvl6pPr>
              <a:defRPr sz="1896"/>
            </a:lvl6pPr>
            <a:lvl7pPr>
              <a:defRPr sz="1896"/>
            </a:lvl7pPr>
            <a:lvl8pPr>
              <a:defRPr sz="1896"/>
            </a:lvl8pPr>
            <a:lvl9pPr>
              <a:defRPr sz="18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5" y="1950244"/>
            <a:ext cx="4193874" cy="3613068"/>
          </a:xfrm>
        </p:spPr>
        <p:txBody>
          <a:bodyPr/>
          <a:lstStyle>
            <a:lvl1pPr marL="0" indent="0">
              <a:buNone/>
              <a:defRPr sz="1517"/>
            </a:lvl1pPr>
            <a:lvl2pPr marL="433380" indent="0">
              <a:buNone/>
              <a:defRPr sz="1327"/>
            </a:lvl2pPr>
            <a:lvl3pPr marL="866760" indent="0">
              <a:buNone/>
              <a:defRPr sz="1137"/>
            </a:lvl3pPr>
            <a:lvl4pPr marL="1300140" indent="0">
              <a:buNone/>
              <a:defRPr sz="948"/>
            </a:lvl4pPr>
            <a:lvl5pPr marL="1733520" indent="0">
              <a:buNone/>
              <a:defRPr sz="948"/>
            </a:lvl5pPr>
            <a:lvl6pPr marL="2166899" indent="0">
              <a:buNone/>
              <a:defRPr sz="948"/>
            </a:lvl6pPr>
            <a:lvl7pPr marL="2600279" indent="0">
              <a:buNone/>
              <a:defRPr sz="948"/>
            </a:lvl7pPr>
            <a:lvl8pPr marL="3033659" indent="0">
              <a:buNone/>
              <a:defRPr sz="948"/>
            </a:lvl8pPr>
            <a:lvl9pPr marL="3467039" indent="0">
              <a:buNone/>
              <a:defRPr sz="9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F032-AE71-694E-9226-99E36FEBA9B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05E6-369D-9D4D-85CF-BEE78C7A3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9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433388"/>
            <a:ext cx="4193874" cy="1516856"/>
          </a:xfrm>
        </p:spPr>
        <p:txBody>
          <a:bodyPr anchor="b"/>
          <a:lstStyle>
            <a:lvl1pPr>
              <a:defRPr sz="30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935997"/>
            <a:ext cx="6582877" cy="4619791"/>
          </a:xfrm>
        </p:spPr>
        <p:txBody>
          <a:bodyPr anchor="t"/>
          <a:lstStyle>
            <a:lvl1pPr marL="0" indent="0">
              <a:buNone/>
              <a:defRPr sz="3033"/>
            </a:lvl1pPr>
            <a:lvl2pPr marL="433380" indent="0">
              <a:buNone/>
              <a:defRPr sz="2654"/>
            </a:lvl2pPr>
            <a:lvl3pPr marL="866760" indent="0">
              <a:buNone/>
              <a:defRPr sz="2275"/>
            </a:lvl3pPr>
            <a:lvl4pPr marL="1300140" indent="0">
              <a:buNone/>
              <a:defRPr sz="1896"/>
            </a:lvl4pPr>
            <a:lvl5pPr marL="1733520" indent="0">
              <a:buNone/>
              <a:defRPr sz="1896"/>
            </a:lvl5pPr>
            <a:lvl6pPr marL="2166899" indent="0">
              <a:buNone/>
              <a:defRPr sz="1896"/>
            </a:lvl6pPr>
            <a:lvl7pPr marL="2600279" indent="0">
              <a:buNone/>
              <a:defRPr sz="1896"/>
            </a:lvl7pPr>
            <a:lvl8pPr marL="3033659" indent="0">
              <a:buNone/>
              <a:defRPr sz="1896"/>
            </a:lvl8pPr>
            <a:lvl9pPr marL="3467039" indent="0">
              <a:buNone/>
              <a:defRPr sz="189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5" y="1950244"/>
            <a:ext cx="4193874" cy="3613068"/>
          </a:xfrm>
        </p:spPr>
        <p:txBody>
          <a:bodyPr/>
          <a:lstStyle>
            <a:lvl1pPr marL="0" indent="0">
              <a:buNone/>
              <a:defRPr sz="1517"/>
            </a:lvl1pPr>
            <a:lvl2pPr marL="433380" indent="0">
              <a:buNone/>
              <a:defRPr sz="1327"/>
            </a:lvl2pPr>
            <a:lvl3pPr marL="866760" indent="0">
              <a:buNone/>
              <a:defRPr sz="1137"/>
            </a:lvl3pPr>
            <a:lvl4pPr marL="1300140" indent="0">
              <a:buNone/>
              <a:defRPr sz="948"/>
            </a:lvl4pPr>
            <a:lvl5pPr marL="1733520" indent="0">
              <a:buNone/>
              <a:defRPr sz="948"/>
            </a:lvl5pPr>
            <a:lvl6pPr marL="2166899" indent="0">
              <a:buNone/>
              <a:defRPr sz="948"/>
            </a:lvl6pPr>
            <a:lvl7pPr marL="2600279" indent="0">
              <a:buNone/>
              <a:defRPr sz="948"/>
            </a:lvl7pPr>
            <a:lvl8pPr marL="3033659" indent="0">
              <a:buNone/>
              <a:defRPr sz="948"/>
            </a:lvl8pPr>
            <a:lvl9pPr marL="3467039" indent="0">
              <a:buNone/>
              <a:defRPr sz="9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F032-AE71-694E-9226-99E36FEBA9B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C05E6-369D-9D4D-85CF-BEE78C7A3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3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346109"/>
            <a:ext cx="11215271" cy="1256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1730541"/>
            <a:ext cx="11215271" cy="4124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6025291"/>
            <a:ext cx="2925723" cy="3461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6F032-AE71-694E-9226-99E36FEBA9B7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6025291"/>
            <a:ext cx="4388584" cy="3461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6025291"/>
            <a:ext cx="2925723" cy="3461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C05E6-369D-9D4D-85CF-BEE78C7A3B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B059D3-AE80-4408-A343-6710CC4768B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363653"/>
            <a:ext cx="185737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78D7"/>
                </a:solidFill>
                <a:latin typeface="Rockwell" panose="02060603020205020403" pitchFamily="18" charset="77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176436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6760" rtl="0" eaLnBrk="1" latinLnBrk="0" hangingPunct="1">
        <a:lnSpc>
          <a:spcPct val="90000"/>
        </a:lnSpc>
        <a:spcBef>
          <a:spcPct val="0"/>
        </a:spcBef>
        <a:buNone/>
        <a:defRPr sz="4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690" indent="-216690" algn="l" defTabSz="866760" rtl="0" eaLnBrk="1" latinLnBrk="0" hangingPunct="1">
        <a:lnSpc>
          <a:spcPct val="90000"/>
        </a:lnSpc>
        <a:spcBef>
          <a:spcPts val="948"/>
        </a:spcBef>
        <a:buFont typeface="Arial" panose="020B0604020202020204" pitchFamily="34" charset="0"/>
        <a:buChar char="•"/>
        <a:defRPr sz="2654" kern="1200">
          <a:solidFill>
            <a:schemeClr val="tx1"/>
          </a:solidFill>
          <a:latin typeface="+mn-lt"/>
          <a:ea typeface="+mn-ea"/>
          <a:cs typeface="+mn-cs"/>
        </a:defRPr>
      </a:lvl1pPr>
      <a:lvl2pPr marL="650070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1083450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896" kern="1200">
          <a:solidFill>
            <a:schemeClr val="tx1"/>
          </a:solidFill>
          <a:latin typeface="+mn-lt"/>
          <a:ea typeface="+mn-ea"/>
          <a:cs typeface="+mn-cs"/>
        </a:defRPr>
      </a:lvl3pPr>
      <a:lvl4pPr marL="1516830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4pPr>
      <a:lvl5pPr marL="195020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5pPr>
      <a:lvl6pPr marL="238358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6pPr>
      <a:lvl7pPr marL="281696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7pPr>
      <a:lvl8pPr marL="325034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8pPr>
      <a:lvl9pPr marL="3683729" indent="-216690" algn="l" defTabSz="866760" rtl="0" eaLnBrk="1" latinLnBrk="0" hangingPunct="1">
        <a:lnSpc>
          <a:spcPct val="90000"/>
        </a:lnSpc>
        <a:spcBef>
          <a:spcPts val="474"/>
        </a:spcBef>
        <a:buFont typeface="Arial" panose="020B0604020202020204" pitchFamily="34" charset="0"/>
        <a:buChar char="•"/>
        <a:defRPr sz="17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1pPr>
      <a:lvl2pPr marL="43338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2pPr>
      <a:lvl3pPr marL="86676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3pPr>
      <a:lvl4pPr marL="130014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4pPr>
      <a:lvl5pPr marL="1733520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5pPr>
      <a:lvl6pPr marL="2166899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6pPr>
      <a:lvl7pPr marL="2600279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7pPr>
      <a:lvl8pPr marL="3033659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8pPr>
      <a:lvl9pPr marL="3467039" algn="l" defTabSz="866760" rtl="0" eaLnBrk="1" latinLnBrk="0" hangingPunct="1">
        <a:defRPr sz="17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A3EF0B-3310-9FFB-B6EC-92B3911D7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02472" y="-626632"/>
            <a:ext cx="17269097" cy="11291822"/>
          </a:xfrm>
          <a:prstGeom prst="rect">
            <a:avLst/>
          </a:prstGeom>
        </p:spPr>
      </p:pic>
      <p:pic>
        <p:nvPicPr>
          <p:cNvPr id="7" name="Picture 6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0AC14CD-8FE5-7F9C-17BC-506676BE8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2127" y="2333295"/>
            <a:ext cx="4890048" cy="43684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103055-8A2E-BEBD-CE95-D84877FBF2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278" y="4705351"/>
            <a:ext cx="4272362" cy="12140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A12D3A4-D991-3429-A8C0-8C6F14B926F0}"/>
              </a:ext>
            </a:extLst>
          </p:cNvPr>
          <p:cNvSpPr txBox="1"/>
          <p:nvPr/>
        </p:nvSpPr>
        <p:spPr>
          <a:xfrm>
            <a:off x="131520" y="4742503"/>
            <a:ext cx="4517157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400" dirty="0">
                <a:solidFill>
                  <a:schemeClr val="bg1"/>
                </a:solidFill>
                <a:latin typeface="FSAlbert" panose="02000000040000020004" pitchFamily="50" charset="0"/>
              </a:rPr>
              <a:t>Let’s connect online </a:t>
            </a:r>
          </a:p>
          <a:p>
            <a:pPr algn="ctr"/>
            <a:r>
              <a:rPr lang="en-US" sz="3400" dirty="0">
                <a:solidFill>
                  <a:schemeClr val="bg1"/>
                </a:solidFill>
                <a:latin typeface="FSAlbert" panose="02000000040000020004" pitchFamily="50" charset="0"/>
              </a:rPr>
              <a:t>and in-person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6CC763-E738-3268-8F28-5B3792ED8869}"/>
              </a:ext>
            </a:extLst>
          </p:cNvPr>
          <p:cNvSpPr txBox="1"/>
          <p:nvPr/>
        </p:nvSpPr>
        <p:spPr>
          <a:xfrm>
            <a:off x="233598" y="293182"/>
            <a:ext cx="7922079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FSAlbert" panose="02000000040000020004" pitchFamily="50" charset="0"/>
              </a:rPr>
              <a:t>We are ready </a:t>
            </a:r>
          </a:p>
          <a:p>
            <a:r>
              <a:rPr lang="en-US" sz="6600" b="1" dirty="0">
                <a:solidFill>
                  <a:schemeClr val="bg1"/>
                </a:solidFill>
                <a:latin typeface="FSAlbert" panose="02000000040000020004" pitchFamily="50" charset="0"/>
              </a:rPr>
              <a:t>to talk business</a:t>
            </a:r>
          </a:p>
        </p:txBody>
      </p:sp>
    </p:spTree>
    <p:extLst>
      <p:ext uri="{BB962C8B-B14F-4D97-AF65-F5344CB8AC3E}">
        <p14:creationId xmlns:p14="http://schemas.microsoft.com/office/powerpoint/2010/main" val="618613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18" ma:contentTypeDescription="Create a new document." ma:contentTypeScope="" ma:versionID="bec713546cd884b2d6eb0f67dc57f35e">
  <xsd:schema xmlns:xsd="http://www.w3.org/2001/XMLSchema" xmlns:xs="http://www.w3.org/2001/XMLSchema" xmlns:p="http://schemas.microsoft.com/office/2006/metadata/properties" xmlns:ns2="17f3e685-304c-4b5f-b01d-d2a276301343" xmlns:ns3="996aceff-cf93-471e-b5cd-8d01316bb703" targetNamespace="http://schemas.microsoft.com/office/2006/metadata/properties" ma:root="true" ma:fieldsID="df2b7af9a3399f0d314d0f6d0b182e95" ns2:_="" ns3:_="">
    <xsd:import namespace="17f3e685-304c-4b5f-b01d-d2a276301343"/>
    <xsd:import namespace="996aceff-cf93-471e-b5cd-8d01316bb7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17f3e685-304c-4b5f-b01d-d2a276301343" xsi:nil="true"/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F5E7973-18D4-4DFE-AC99-D9EE972B8D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FDD699-E41A-4F35-BCF4-CE3B8AD3EAD0}"/>
</file>

<file path=customXml/itemProps3.xml><?xml version="1.0" encoding="utf-8"?>
<ds:datastoreItem xmlns:ds="http://schemas.openxmlformats.org/officeDocument/2006/customXml" ds:itemID="{95C8252C-04BB-4EFB-805B-74B021033DE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FSAlbert</vt:lpstr>
      <vt:lpstr>Rockwell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Iqbal, Fariha</cp:lastModifiedBy>
  <cp:revision>1</cp:revision>
  <dcterms:created xsi:type="dcterms:W3CDTF">2022-08-26T07:52:21Z</dcterms:created>
  <dcterms:modified xsi:type="dcterms:W3CDTF">2022-08-30T06:54:55Z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2022-08-26T07:55:36Z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5e271a06-240c-41d8-b614-ba259fe987f7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0x010100B00F7AE450B0494789EA3F43E3C63817</vt:lpwstr>
  </property>
</Properties>
</file>