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4"/>
  </p:sldMasterIdLst>
  <p:sldIdLst>
    <p:sldId id="256" r:id="rId5"/>
  </p:sldIdLst>
  <p:sldSz cx="12317413" cy="3173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555A"/>
    <a:srgbClr val="06ACEE"/>
    <a:srgbClr val="2837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71"/>
    <p:restoredTop sz="96327"/>
  </p:normalViewPr>
  <p:slideViewPr>
    <p:cSldViewPr snapToGrid="0">
      <p:cViewPr varScale="1">
        <p:scale>
          <a:sx n="81" d="100"/>
          <a:sy n="81" d="100"/>
        </p:scale>
        <p:origin x="1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if, Amna" userId="d04d9494-93ef-464c-92a6-f88c47dacbc9" providerId="ADAL" clId="{4C7A65FB-2EDB-1B41-A11C-59D07B99A003}"/>
    <pc:docChg chg="custSel modSld modMainMaster">
      <pc:chgData name="Hanif, Amna" userId="d04d9494-93ef-464c-92a6-f88c47dacbc9" providerId="ADAL" clId="{4C7A65FB-2EDB-1B41-A11C-59D07B99A003}" dt="2022-08-26T09:54:53.627" v="6" actId="478"/>
      <pc:docMkLst>
        <pc:docMk/>
      </pc:docMkLst>
      <pc:sldChg chg="addSp delSp modSp mod">
        <pc:chgData name="Hanif, Amna" userId="d04d9494-93ef-464c-92a6-f88c47dacbc9" providerId="ADAL" clId="{4C7A65FB-2EDB-1B41-A11C-59D07B99A003}" dt="2022-08-26T08:24:45.076" v="5" actId="478"/>
        <pc:sldMkLst>
          <pc:docMk/>
          <pc:sldMk cId="190693986" sldId="256"/>
        </pc:sldMkLst>
        <pc:spChg chg="mod">
          <ac:chgData name="Hanif, Amna" userId="d04d9494-93ef-464c-92a6-f88c47dacbc9" providerId="ADAL" clId="{4C7A65FB-2EDB-1B41-A11C-59D07B99A003}" dt="2022-08-26T07:32:58.615" v="0" actId="1076"/>
          <ac:spMkLst>
            <pc:docMk/>
            <pc:sldMk cId="190693986" sldId="256"/>
            <ac:spMk id="16" creationId="{289FBF0C-1BC5-B17A-FD22-5F15E8B31F86}"/>
          </ac:spMkLst>
        </pc:spChg>
        <pc:picChg chg="add del mod">
          <ac:chgData name="Hanif, Amna" userId="d04d9494-93ef-464c-92a6-f88c47dacbc9" providerId="ADAL" clId="{4C7A65FB-2EDB-1B41-A11C-59D07B99A003}" dt="2022-08-26T08:24:45.076" v="5" actId="478"/>
          <ac:picMkLst>
            <pc:docMk/>
            <pc:sldMk cId="190693986" sldId="256"/>
            <ac:picMk id="2" creationId="{97E32CCA-71A8-E5E1-5599-A887ECD72A91}"/>
          </ac:picMkLst>
        </pc:picChg>
      </pc:sldChg>
      <pc:sldMasterChg chg="delSp mod">
        <pc:chgData name="Hanif, Amna" userId="d04d9494-93ef-464c-92a6-f88c47dacbc9" providerId="ADAL" clId="{4C7A65FB-2EDB-1B41-A11C-59D07B99A003}" dt="2022-08-26T09:54:53.627" v="6" actId="478"/>
        <pc:sldMasterMkLst>
          <pc:docMk/>
          <pc:sldMasterMk cId="302204871" sldId="2147483696"/>
        </pc:sldMasterMkLst>
        <pc:spChg chg="del">
          <ac:chgData name="Hanif, Amna" userId="d04d9494-93ef-464c-92a6-f88c47dacbc9" providerId="ADAL" clId="{4C7A65FB-2EDB-1B41-A11C-59D07B99A003}" dt="2022-08-26T09:54:53.627" v="6" actId="478"/>
          <ac:spMkLst>
            <pc:docMk/>
            <pc:sldMasterMk cId="302204871" sldId="2147483696"/>
            <ac:spMk id="7" creationId="{DB125187-8861-87B2-77C3-8E845E98EA05}"/>
          </ac:spMkLst>
        </pc:spChg>
      </pc:sldMasterChg>
    </pc:docChg>
  </pc:docChgLst>
  <pc:docChgLst>
    <pc:chgData name="Iqbal, Fariha" userId="837d1588-68b4-45aa-b205-4912fd003da8" providerId="ADAL" clId="{EDB32B8E-ACB2-4388-BEE9-9D05CEEF6210}"/>
    <pc:docChg chg="undo redo custSel modSld modMainMaster">
      <pc:chgData name="Iqbal, Fariha" userId="837d1588-68b4-45aa-b205-4912fd003da8" providerId="ADAL" clId="{EDB32B8E-ACB2-4388-BEE9-9D05CEEF6210}" dt="2022-08-30T06:56:41.341" v="320" actId="1035"/>
      <pc:docMkLst>
        <pc:docMk/>
      </pc:docMkLst>
      <pc:sldChg chg="modSp mod">
        <pc:chgData name="Iqbal, Fariha" userId="837d1588-68b4-45aa-b205-4912fd003da8" providerId="ADAL" clId="{EDB32B8E-ACB2-4388-BEE9-9D05CEEF6210}" dt="2022-08-30T06:56:41.341" v="320" actId="1035"/>
        <pc:sldMkLst>
          <pc:docMk/>
          <pc:sldMk cId="190693986" sldId="256"/>
        </pc:sldMkLst>
        <pc:spChg chg="mod">
          <ac:chgData name="Iqbal, Fariha" userId="837d1588-68b4-45aa-b205-4912fd003da8" providerId="ADAL" clId="{EDB32B8E-ACB2-4388-BEE9-9D05CEEF6210}" dt="2022-08-30T06:56:26.401" v="306" actId="1037"/>
          <ac:spMkLst>
            <pc:docMk/>
            <pc:sldMk cId="190693986" sldId="256"/>
            <ac:spMk id="4" creationId="{3A974088-0457-6333-EDEC-0F0CC3D8B949}"/>
          </ac:spMkLst>
        </pc:spChg>
        <pc:spChg chg="mod">
          <ac:chgData name="Iqbal, Fariha" userId="837d1588-68b4-45aa-b205-4912fd003da8" providerId="ADAL" clId="{EDB32B8E-ACB2-4388-BEE9-9D05CEEF6210}" dt="2022-08-30T06:56:05.950" v="274" actId="113"/>
          <ac:spMkLst>
            <pc:docMk/>
            <pc:sldMk cId="190693986" sldId="256"/>
            <ac:spMk id="16" creationId="{289FBF0C-1BC5-B17A-FD22-5F15E8B31F86}"/>
          </ac:spMkLst>
        </pc:spChg>
        <pc:picChg chg="mod">
          <ac:chgData name="Iqbal, Fariha" userId="837d1588-68b4-45aa-b205-4912fd003da8" providerId="ADAL" clId="{EDB32B8E-ACB2-4388-BEE9-9D05CEEF6210}" dt="2022-08-29T11:22:10.687" v="266" actId="14100"/>
          <ac:picMkLst>
            <pc:docMk/>
            <pc:sldMk cId="190693986" sldId="256"/>
            <ac:picMk id="10" creationId="{2BE7A165-CD4D-4A62-EC5C-18B19F3A2BD3}"/>
          </ac:picMkLst>
        </pc:picChg>
        <pc:picChg chg="mod">
          <ac:chgData name="Iqbal, Fariha" userId="837d1588-68b4-45aa-b205-4912fd003da8" providerId="ADAL" clId="{EDB32B8E-ACB2-4388-BEE9-9D05CEEF6210}" dt="2022-08-30T06:56:41.341" v="320" actId="1035"/>
          <ac:picMkLst>
            <pc:docMk/>
            <pc:sldMk cId="190693986" sldId="256"/>
            <ac:picMk id="22" creationId="{A72A5E80-022A-3CC1-2096-22B49C1D0364}"/>
          </ac:picMkLst>
        </pc:picChg>
      </pc:sldChg>
      <pc:sldMasterChg chg="addSp modSp mod">
        <pc:chgData name="Iqbal, Fariha" userId="837d1588-68b4-45aa-b205-4912fd003da8" providerId="ADAL" clId="{EDB32B8E-ACB2-4388-BEE9-9D05CEEF6210}" dt="2022-08-29T09:52:22.097" v="160"/>
        <pc:sldMasterMkLst>
          <pc:docMk/>
          <pc:sldMasterMk cId="302204871" sldId="2147483696"/>
        </pc:sldMasterMkLst>
        <pc:spChg chg="add mod ord modVis">
          <ac:chgData name="Iqbal, Fariha" userId="837d1588-68b4-45aa-b205-4912fd003da8" providerId="ADAL" clId="{EDB32B8E-ACB2-4388-BEE9-9D05CEEF6210}" dt="2022-08-29T09:52:22.097" v="160"/>
          <ac:spMkLst>
            <pc:docMk/>
            <pc:sldMasterMk cId="302204871" sldId="2147483696"/>
            <ac:spMk id="7" creationId="{4E07298A-6545-444B-AB6C-0C29A479F998}"/>
          </ac:spMkLst>
        </pc:sp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9677" y="519353"/>
            <a:ext cx="9238060" cy="1104818"/>
          </a:xfrm>
        </p:spPr>
        <p:txBody>
          <a:bodyPr anchor="b"/>
          <a:lstStyle>
            <a:lvl1pPr algn="ctr">
              <a:defRPr sz="27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9677" y="1666777"/>
            <a:ext cx="9238060" cy="766173"/>
          </a:xfrm>
        </p:spPr>
        <p:txBody>
          <a:bodyPr/>
          <a:lstStyle>
            <a:lvl1pPr marL="0" indent="0" algn="ctr">
              <a:buNone/>
              <a:defRPr sz="1110"/>
            </a:lvl1pPr>
            <a:lvl2pPr marL="211546" indent="0" algn="ctr">
              <a:buNone/>
              <a:defRPr sz="925"/>
            </a:lvl2pPr>
            <a:lvl3pPr marL="423093" indent="0" algn="ctr">
              <a:buNone/>
              <a:defRPr sz="833"/>
            </a:lvl3pPr>
            <a:lvl4pPr marL="634639" indent="0" algn="ctr">
              <a:buNone/>
              <a:defRPr sz="740"/>
            </a:lvl4pPr>
            <a:lvl5pPr marL="846186" indent="0" algn="ctr">
              <a:buNone/>
              <a:defRPr sz="740"/>
            </a:lvl5pPr>
            <a:lvl6pPr marL="1057732" indent="0" algn="ctr">
              <a:buNone/>
              <a:defRPr sz="740"/>
            </a:lvl6pPr>
            <a:lvl7pPr marL="1269279" indent="0" algn="ctr">
              <a:buNone/>
              <a:defRPr sz="740"/>
            </a:lvl7pPr>
            <a:lvl8pPr marL="1480825" indent="0" algn="ctr">
              <a:buNone/>
              <a:defRPr sz="740"/>
            </a:lvl8pPr>
            <a:lvl9pPr marL="1692372" indent="0" algn="ctr">
              <a:buNone/>
              <a:defRPr sz="7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C0B8-C252-B24D-90D6-672C5D950B4B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36FC-9E30-E449-95A3-7AC0DD1B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46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C0B8-C252-B24D-90D6-672C5D950B4B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36FC-9E30-E449-95A3-7AC0DD1B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4649" y="168955"/>
            <a:ext cx="2655942" cy="26893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6822" y="168955"/>
            <a:ext cx="7813859" cy="26893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C0B8-C252-B24D-90D6-672C5D950B4B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36FC-9E30-E449-95A3-7AC0DD1B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81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C0B8-C252-B24D-90D6-672C5D950B4B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36FC-9E30-E449-95A3-7AC0DD1B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64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407" y="791150"/>
            <a:ext cx="10623769" cy="1320051"/>
          </a:xfrm>
        </p:spPr>
        <p:txBody>
          <a:bodyPr anchor="b"/>
          <a:lstStyle>
            <a:lvl1pPr>
              <a:defRPr sz="27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407" y="2123690"/>
            <a:ext cx="10623769" cy="694184"/>
          </a:xfrm>
        </p:spPr>
        <p:txBody>
          <a:bodyPr/>
          <a:lstStyle>
            <a:lvl1pPr marL="0" indent="0">
              <a:buNone/>
              <a:defRPr sz="1110">
                <a:solidFill>
                  <a:schemeClr val="tx1">
                    <a:tint val="75000"/>
                  </a:schemeClr>
                </a:solidFill>
              </a:defRPr>
            </a:lvl1pPr>
            <a:lvl2pPr marL="211546" indent="0">
              <a:buNone/>
              <a:defRPr sz="925">
                <a:solidFill>
                  <a:schemeClr val="tx1">
                    <a:tint val="75000"/>
                  </a:schemeClr>
                </a:solidFill>
              </a:defRPr>
            </a:lvl2pPr>
            <a:lvl3pPr marL="423093" indent="0">
              <a:buNone/>
              <a:defRPr sz="833">
                <a:solidFill>
                  <a:schemeClr val="tx1">
                    <a:tint val="75000"/>
                  </a:schemeClr>
                </a:solidFill>
              </a:defRPr>
            </a:lvl3pPr>
            <a:lvl4pPr marL="634639" indent="0">
              <a:buNone/>
              <a:defRPr sz="740">
                <a:solidFill>
                  <a:schemeClr val="tx1">
                    <a:tint val="75000"/>
                  </a:schemeClr>
                </a:solidFill>
              </a:defRPr>
            </a:lvl4pPr>
            <a:lvl5pPr marL="846186" indent="0">
              <a:buNone/>
              <a:defRPr sz="740">
                <a:solidFill>
                  <a:schemeClr val="tx1">
                    <a:tint val="75000"/>
                  </a:schemeClr>
                </a:solidFill>
              </a:defRPr>
            </a:lvl5pPr>
            <a:lvl6pPr marL="1057732" indent="0">
              <a:buNone/>
              <a:defRPr sz="740">
                <a:solidFill>
                  <a:schemeClr val="tx1">
                    <a:tint val="75000"/>
                  </a:schemeClr>
                </a:solidFill>
              </a:defRPr>
            </a:lvl6pPr>
            <a:lvl7pPr marL="1269279" indent="0">
              <a:buNone/>
              <a:defRPr sz="740">
                <a:solidFill>
                  <a:schemeClr val="tx1">
                    <a:tint val="75000"/>
                  </a:schemeClr>
                </a:solidFill>
              </a:defRPr>
            </a:lvl7pPr>
            <a:lvl8pPr marL="1480825" indent="0">
              <a:buNone/>
              <a:defRPr sz="740">
                <a:solidFill>
                  <a:schemeClr val="tx1">
                    <a:tint val="75000"/>
                  </a:schemeClr>
                </a:solidFill>
              </a:defRPr>
            </a:lvl8pPr>
            <a:lvl9pPr marL="1692372" indent="0">
              <a:buNone/>
              <a:defRPr sz="7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C0B8-C252-B24D-90D6-672C5D950B4B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36FC-9E30-E449-95A3-7AC0DD1B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207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6822" y="844774"/>
            <a:ext cx="5234901" cy="20135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5690" y="844774"/>
            <a:ext cx="5234901" cy="20135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C0B8-C252-B24D-90D6-672C5D950B4B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36FC-9E30-E449-95A3-7AC0DD1B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79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426" y="168955"/>
            <a:ext cx="10623769" cy="6133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8427" y="777927"/>
            <a:ext cx="5210843" cy="381250"/>
          </a:xfrm>
        </p:spPr>
        <p:txBody>
          <a:bodyPr anchor="b"/>
          <a:lstStyle>
            <a:lvl1pPr marL="0" indent="0">
              <a:buNone/>
              <a:defRPr sz="1110" b="1"/>
            </a:lvl1pPr>
            <a:lvl2pPr marL="211546" indent="0">
              <a:buNone/>
              <a:defRPr sz="925" b="1"/>
            </a:lvl2pPr>
            <a:lvl3pPr marL="423093" indent="0">
              <a:buNone/>
              <a:defRPr sz="833" b="1"/>
            </a:lvl3pPr>
            <a:lvl4pPr marL="634639" indent="0">
              <a:buNone/>
              <a:defRPr sz="740" b="1"/>
            </a:lvl4pPr>
            <a:lvl5pPr marL="846186" indent="0">
              <a:buNone/>
              <a:defRPr sz="740" b="1"/>
            </a:lvl5pPr>
            <a:lvl6pPr marL="1057732" indent="0">
              <a:buNone/>
              <a:defRPr sz="740" b="1"/>
            </a:lvl6pPr>
            <a:lvl7pPr marL="1269279" indent="0">
              <a:buNone/>
              <a:defRPr sz="740" b="1"/>
            </a:lvl7pPr>
            <a:lvl8pPr marL="1480825" indent="0">
              <a:buNone/>
              <a:defRPr sz="740" b="1"/>
            </a:lvl8pPr>
            <a:lvl9pPr marL="1692372" indent="0">
              <a:buNone/>
              <a:defRPr sz="7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8427" y="1159177"/>
            <a:ext cx="5210843" cy="1704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5690" y="777927"/>
            <a:ext cx="5236505" cy="381250"/>
          </a:xfrm>
        </p:spPr>
        <p:txBody>
          <a:bodyPr anchor="b"/>
          <a:lstStyle>
            <a:lvl1pPr marL="0" indent="0">
              <a:buNone/>
              <a:defRPr sz="1110" b="1"/>
            </a:lvl1pPr>
            <a:lvl2pPr marL="211546" indent="0">
              <a:buNone/>
              <a:defRPr sz="925" b="1"/>
            </a:lvl2pPr>
            <a:lvl3pPr marL="423093" indent="0">
              <a:buNone/>
              <a:defRPr sz="833" b="1"/>
            </a:lvl3pPr>
            <a:lvl4pPr marL="634639" indent="0">
              <a:buNone/>
              <a:defRPr sz="740" b="1"/>
            </a:lvl4pPr>
            <a:lvl5pPr marL="846186" indent="0">
              <a:buNone/>
              <a:defRPr sz="740" b="1"/>
            </a:lvl5pPr>
            <a:lvl6pPr marL="1057732" indent="0">
              <a:buNone/>
              <a:defRPr sz="740" b="1"/>
            </a:lvl6pPr>
            <a:lvl7pPr marL="1269279" indent="0">
              <a:buNone/>
              <a:defRPr sz="740" b="1"/>
            </a:lvl7pPr>
            <a:lvl8pPr marL="1480825" indent="0">
              <a:buNone/>
              <a:defRPr sz="740" b="1"/>
            </a:lvl8pPr>
            <a:lvl9pPr marL="1692372" indent="0">
              <a:buNone/>
              <a:defRPr sz="7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5690" y="1159177"/>
            <a:ext cx="5236505" cy="1704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C0B8-C252-B24D-90D6-672C5D950B4B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36FC-9E30-E449-95A3-7AC0DD1B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49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C0B8-C252-B24D-90D6-672C5D950B4B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36FC-9E30-E449-95A3-7AC0DD1B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173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C0B8-C252-B24D-90D6-672C5D950B4B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36FC-9E30-E449-95A3-7AC0DD1B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70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427" y="211561"/>
            <a:ext cx="3972686" cy="740463"/>
          </a:xfrm>
        </p:spPr>
        <p:txBody>
          <a:bodyPr anchor="b"/>
          <a:lstStyle>
            <a:lvl1pPr>
              <a:defRPr sz="148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6505" y="456913"/>
            <a:ext cx="6235690" cy="2255180"/>
          </a:xfrm>
        </p:spPr>
        <p:txBody>
          <a:bodyPr/>
          <a:lstStyle>
            <a:lvl1pPr>
              <a:defRPr sz="1481"/>
            </a:lvl1pPr>
            <a:lvl2pPr>
              <a:defRPr sz="1296"/>
            </a:lvl2pPr>
            <a:lvl3pPr>
              <a:defRPr sz="1110"/>
            </a:lvl3pPr>
            <a:lvl4pPr>
              <a:defRPr sz="925"/>
            </a:lvl4pPr>
            <a:lvl5pPr>
              <a:defRPr sz="925"/>
            </a:lvl5pPr>
            <a:lvl6pPr>
              <a:defRPr sz="925"/>
            </a:lvl6pPr>
            <a:lvl7pPr>
              <a:defRPr sz="925"/>
            </a:lvl7pPr>
            <a:lvl8pPr>
              <a:defRPr sz="925"/>
            </a:lvl8pPr>
            <a:lvl9pPr>
              <a:defRPr sz="9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8427" y="952024"/>
            <a:ext cx="3972686" cy="1763742"/>
          </a:xfrm>
        </p:spPr>
        <p:txBody>
          <a:bodyPr/>
          <a:lstStyle>
            <a:lvl1pPr marL="0" indent="0">
              <a:buNone/>
              <a:defRPr sz="740"/>
            </a:lvl1pPr>
            <a:lvl2pPr marL="211546" indent="0">
              <a:buNone/>
              <a:defRPr sz="648"/>
            </a:lvl2pPr>
            <a:lvl3pPr marL="423093" indent="0">
              <a:buNone/>
              <a:defRPr sz="555"/>
            </a:lvl3pPr>
            <a:lvl4pPr marL="634639" indent="0">
              <a:buNone/>
              <a:defRPr sz="463"/>
            </a:lvl4pPr>
            <a:lvl5pPr marL="846186" indent="0">
              <a:buNone/>
              <a:defRPr sz="463"/>
            </a:lvl5pPr>
            <a:lvl6pPr marL="1057732" indent="0">
              <a:buNone/>
              <a:defRPr sz="463"/>
            </a:lvl6pPr>
            <a:lvl7pPr marL="1269279" indent="0">
              <a:buNone/>
              <a:defRPr sz="463"/>
            </a:lvl7pPr>
            <a:lvl8pPr marL="1480825" indent="0">
              <a:buNone/>
              <a:defRPr sz="463"/>
            </a:lvl8pPr>
            <a:lvl9pPr marL="1692372" indent="0">
              <a:buNone/>
              <a:defRPr sz="4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C0B8-C252-B24D-90D6-672C5D950B4B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36FC-9E30-E449-95A3-7AC0DD1B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660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427" y="211561"/>
            <a:ext cx="3972686" cy="740463"/>
          </a:xfrm>
        </p:spPr>
        <p:txBody>
          <a:bodyPr anchor="b"/>
          <a:lstStyle>
            <a:lvl1pPr>
              <a:defRPr sz="148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36505" y="456913"/>
            <a:ext cx="6235690" cy="2255180"/>
          </a:xfrm>
        </p:spPr>
        <p:txBody>
          <a:bodyPr anchor="t"/>
          <a:lstStyle>
            <a:lvl1pPr marL="0" indent="0">
              <a:buNone/>
              <a:defRPr sz="1481"/>
            </a:lvl1pPr>
            <a:lvl2pPr marL="211546" indent="0">
              <a:buNone/>
              <a:defRPr sz="1296"/>
            </a:lvl2pPr>
            <a:lvl3pPr marL="423093" indent="0">
              <a:buNone/>
              <a:defRPr sz="1110"/>
            </a:lvl3pPr>
            <a:lvl4pPr marL="634639" indent="0">
              <a:buNone/>
              <a:defRPr sz="925"/>
            </a:lvl4pPr>
            <a:lvl5pPr marL="846186" indent="0">
              <a:buNone/>
              <a:defRPr sz="925"/>
            </a:lvl5pPr>
            <a:lvl6pPr marL="1057732" indent="0">
              <a:buNone/>
              <a:defRPr sz="925"/>
            </a:lvl6pPr>
            <a:lvl7pPr marL="1269279" indent="0">
              <a:buNone/>
              <a:defRPr sz="925"/>
            </a:lvl7pPr>
            <a:lvl8pPr marL="1480825" indent="0">
              <a:buNone/>
              <a:defRPr sz="925"/>
            </a:lvl8pPr>
            <a:lvl9pPr marL="1692372" indent="0">
              <a:buNone/>
              <a:defRPr sz="92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8427" y="952024"/>
            <a:ext cx="3972686" cy="1763742"/>
          </a:xfrm>
        </p:spPr>
        <p:txBody>
          <a:bodyPr/>
          <a:lstStyle>
            <a:lvl1pPr marL="0" indent="0">
              <a:buNone/>
              <a:defRPr sz="740"/>
            </a:lvl1pPr>
            <a:lvl2pPr marL="211546" indent="0">
              <a:buNone/>
              <a:defRPr sz="648"/>
            </a:lvl2pPr>
            <a:lvl3pPr marL="423093" indent="0">
              <a:buNone/>
              <a:defRPr sz="555"/>
            </a:lvl3pPr>
            <a:lvl4pPr marL="634639" indent="0">
              <a:buNone/>
              <a:defRPr sz="463"/>
            </a:lvl4pPr>
            <a:lvl5pPr marL="846186" indent="0">
              <a:buNone/>
              <a:defRPr sz="463"/>
            </a:lvl5pPr>
            <a:lvl6pPr marL="1057732" indent="0">
              <a:buNone/>
              <a:defRPr sz="463"/>
            </a:lvl6pPr>
            <a:lvl7pPr marL="1269279" indent="0">
              <a:buNone/>
              <a:defRPr sz="463"/>
            </a:lvl7pPr>
            <a:lvl8pPr marL="1480825" indent="0">
              <a:buNone/>
              <a:defRPr sz="463"/>
            </a:lvl8pPr>
            <a:lvl9pPr marL="1692372" indent="0">
              <a:buNone/>
              <a:defRPr sz="4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FC0B8-C252-B24D-90D6-672C5D950B4B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36FC-9E30-E449-95A3-7AC0DD1B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85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6822" y="168955"/>
            <a:ext cx="10623769" cy="613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6822" y="844774"/>
            <a:ext cx="10623769" cy="2013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6822" y="2941284"/>
            <a:ext cx="2771418" cy="16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FC0B8-C252-B24D-90D6-672C5D950B4B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80143" y="2941284"/>
            <a:ext cx="4157127" cy="16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99173" y="2941284"/>
            <a:ext cx="2771418" cy="16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136FC-9E30-E449-95A3-7AC0DD1BB8A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MSIPCMContentMarking" descr="{&quot;HashCode&quot;:-1348403003,&quot;Placement&quot;:&quot;Footer&quot;,&quot;Top&quot;:230.981186,&quot;Left&quot;:0.0,&quot;SlideWidth&quot;:969,&quot;SlideHeight&quot;:249}">
            <a:extLst>
              <a:ext uri="{FF2B5EF4-FFF2-40B4-BE49-F238E27FC236}">
                <a16:creationId xmlns:a16="http://schemas.microsoft.com/office/drawing/2014/main" id="{4E07298A-6545-444B-AB6C-0C29A479F998}"/>
              </a:ext>
            </a:extLst>
          </p:cNvPr>
          <p:cNvSpPr txBox="1"/>
          <p:nvPr userDrawn="1"/>
        </p:nvSpPr>
        <p:spPr>
          <a:xfrm>
            <a:off x="0" y="2933461"/>
            <a:ext cx="2130404" cy="23995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900">
                <a:solidFill>
                  <a:srgbClr val="0078D7"/>
                </a:solidFill>
                <a:latin typeface="Rockwell" panose="02060603020205020403" pitchFamily="18" charset="0"/>
              </a:rPr>
              <a:t>Information Classification: General</a:t>
            </a:r>
          </a:p>
        </p:txBody>
      </p:sp>
    </p:spTree>
    <p:extLst>
      <p:ext uri="{BB962C8B-B14F-4D97-AF65-F5344CB8AC3E}">
        <p14:creationId xmlns:p14="http://schemas.microsoft.com/office/powerpoint/2010/main" val="302204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23093" rtl="0" eaLnBrk="1" latinLnBrk="0" hangingPunct="1">
        <a:lnSpc>
          <a:spcPct val="90000"/>
        </a:lnSpc>
        <a:spcBef>
          <a:spcPct val="0"/>
        </a:spcBef>
        <a:buNone/>
        <a:defRPr sz="203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5773" indent="-105773" algn="l" defTabSz="423093" rtl="0" eaLnBrk="1" latinLnBrk="0" hangingPunct="1">
        <a:lnSpc>
          <a:spcPct val="90000"/>
        </a:lnSpc>
        <a:spcBef>
          <a:spcPts val="463"/>
        </a:spcBef>
        <a:buFont typeface="Arial" panose="020B0604020202020204" pitchFamily="34" charset="0"/>
        <a:buChar char="•"/>
        <a:defRPr sz="1296" kern="1200">
          <a:solidFill>
            <a:schemeClr val="tx1"/>
          </a:solidFill>
          <a:latin typeface="+mn-lt"/>
          <a:ea typeface="+mn-ea"/>
          <a:cs typeface="+mn-cs"/>
        </a:defRPr>
      </a:lvl1pPr>
      <a:lvl2pPr marL="317320" indent="-105773" algn="l" defTabSz="423093" rtl="0" eaLnBrk="1" latinLnBrk="0" hangingPunct="1">
        <a:lnSpc>
          <a:spcPct val="90000"/>
        </a:lnSpc>
        <a:spcBef>
          <a:spcPts val="231"/>
        </a:spcBef>
        <a:buFont typeface="Arial" panose="020B0604020202020204" pitchFamily="34" charset="0"/>
        <a:buChar char="•"/>
        <a:defRPr sz="1110" kern="1200">
          <a:solidFill>
            <a:schemeClr val="tx1"/>
          </a:solidFill>
          <a:latin typeface="+mn-lt"/>
          <a:ea typeface="+mn-ea"/>
          <a:cs typeface="+mn-cs"/>
        </a:defRPr>
      </a:lvl2pPr>
      <a:lvl3pPr marL="528866" indent="-105773" algn="l" defTabSz="423093" rtl="0" eaLnBrk="1" latinLnBrk="0" hangingPunct="1">
        <a:lnSpc>
          <a:spcPct val="90000"/>
        </a:lnSpc>
        <a:spcBef>
          <a:spcPts val="231"/>
        </a:spcBef>
        <a:buFont typeface="Arial" panose="020B0604020202020204" pitchFamily="34" charset="0"/>
        <a:buChar char="•"/>
        <a:defRPr sz="925" kern="1200">
          <a:solidFill>
            <a:schemeClr val="tx1"/>
          </a:solidFill>
          <a:latin typeface="+mn-lt"/>
          <a:ea typeface="+mn-ea"/>
          <a:cs typeface="+mn-cs"/>
        </a:defRPr>
      </a:lvl3pPr>
      <a:lvl4pPr marL="740413" indent="-105773" algn="l" defTabSz="423093" rtl="0" eaLnBrk="1" latinLnBrk="0" hangingPunct="1">
        <a:lnSpc>
          <a:spcPct val="90000"/>
        </a:lnSpc>
        <a:spcBef>
          <a:spcPts val="231"/>
        </a:spcBef>
        <a:buFont typeface="Arial" panose="020B0604020202020204" pitchFamily="34" charset="0"/>
        <a:buChar char="•"/>
        <a:defRPr sz="833" kern="1200">
          <a:solidFill>
            <a:schemeClr val="tx1"/>
          </a:solidFill>
          <a:latin typeface="+mn-lt"/>
          <a:ea typeface="+mn-ea"/>
          <a:cs typeface="+mn-cs"/>
        </a:defRPr>
      </a:lvl4pPr>
      <a:lvl5pPr marL="951959" indent="-105773" algn="l" defTabSz="423093" rtl="0" eaLnBrk="1" latinLnBrk="0" hangingPunct="1">
        <a:lnSpc>
          <a:spcPct val="90000"/>
        </a:lnSpc>
        <a:spcBef>
          <a:spcPts val="231"/>
        </a:spcBef>
        <a:buFont typeface="Arial" panose="020B0604020202020204" pitchFamily="34" charset="0"/>
        <a:buChar char="•"/>
        <a:defRPr sz="833" kern="1200">
          <a:solidFill>
            <a:schemeClr val="tx1"/>
          </a:solidFill>
          <a:latin typeface="+mn-lt"/>
          <a:ea typeface="+mn-ea"/>
          <a:cs typeface="+mn-cs"/>
        </a:defRPr>
      </a:lvl5pPr>
      <a:lvl6pPr marL="1163505" indent="-105773" algn="l" defTabSz="423093" rtl="0" eaLnBrk="1" latinLnBrk="0" hangingPunct="1">
        <a:lnSpc>
          <a:spcPct val="90000"/>
        </a:lnSpc>
        <a:spcBef>
          <a:spcPts val="231"/>
        </a:spcBef>
        <a:buFont typeface="Arial" panose="020B0604020202020204" pitchFamily="34" charset="0"/>
        <a:buChar char="•"/>
        <a:defRPr sz="833" kern="1200">
          <a:solidFill>
            <a:schemeClr val="tx1"/>
          </a:solidFill>
          <a:latin typeface="+mn-lt"/>
          <a:ea typeface="+mn-ea"/>
          <a:cs typeface="+mn-cs"/>
        </a:defRPr>
      </a:lvl6pPr>
      <a:lvl7pPr marL="1375052" indent="-105773" algn="l" defTabSz="423093" rtl="0" eaLnBrk="1" latinLnBrk="0" hangingPunct="1">
        <a:lnSpc>
          <a:spcPct val="90000"/>
        </a:lnSpc>
        <a:spcBef>
          <a:spcPts val="231"/>
        </a:spcBef>
        <a:buFont typeface="Arial" panose="020B0604020202020204" pitchFamily="34" charset="0"/>
        <a:buChar char="•"/>
        <a:defRPr sz="833" kern="1200">
          <a:solidFill>
            <a:schemeClr val="tx1"/>
          </a:solidFill>
          <a:latin typeface="+mn-lt"/>
          <a:ea typeface="+mn-ea"/>
          <a:cs typeface="+mn-cs"/>
        </a:defRPr>
      </a:lvl7pPr>
      <a:lvl8pPr marL="1586598" indent="-105773" algn="l" defTabSz="423093" rtl="0" eaLnBrk="1" latinLnBrk="0" hangingPunct="1">
        <a:lnSpc>
          <a:spcPct val="90000"/>
        </a:lnSpc>
        <a:spcBef>
          <a:spcPts val="231"/>
        </a:spcBef>
        <a:buFont typeface="Arial" panose="020B0604020202020204" pitchFamily="34" charset="0"/>
        <a:buChar char="•"/>
        <a:defRPr sz="833" kern="1200">
          <a:solidFill>
            <a:schemeClr val="tx1"/>
          </a:solidFill>
          <a:latin typeface="+mn-lt"/>
          <a:ea typeface="+mn-ea"/>
          <a:cs typeface="+mn-cs"/>
        </a:defRPr>
      </a:lvl8pPr>
      <a:lvl9pPr marL="1798145" indent="-105773" algn="l" defTabSz="423093" rtl="0" eaLnBrk="1" latinLnBrk="0" hangingPunct="1">
        <a:lnSpc>
          <a:spcPct val="90000"/>
        </a:lnSpc>
        <a:spcBef>
          <a:spcPts val="231"/>
        </a:spcBef>
        <a:buFont typeface="Arial" panose="020B0604020202020204" pitchFamily="34" charset="0"/>
        <a:buChar char="•"/>
        <a:defRPr sz="8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3093" rtl="0" eaLnBrk="1" latinLnBrk="0" hangingPunct="1">
        <a:defRPr sz="833" kern="1200">
          <a:solidFill>
            <a:schemeClr val="tx1"/>
          </a:solidFill>
          <a:latin typeface="+mn-lt"/>
          <a:ea typeface="+mn-ea"/>
          <a:cs typeface="+mn-cs"/>
        </a:defRPr>
      </a:lvl1pPr>
      <a:lvl2pPr marL="211546" algn="l" defTabSz="423093" rtl="0" eaLnBrk="1" latinLnBrk="0" hangingPunct="1">
        <a:defRPr sz="833" kern="1200">
          <a:solidFill>
            <a:schemeClr val="tx1"/>
          </a:solidFill>
          <a:latin typeface="+mn-lt"/>
          <a:ea typeface="+mn-ea"/>
          <a:cs typeface="+mn-cs"/>
        </a:defRPr>
      </a:lvl2pPr>
      <a:lvl3pPr marL="423093" algn="l" defTabSz="423093" rtl="0" eaLnBrk="1" latinLnBrk="0" hangingPunct="1">
        <a:defRPr sz="833" kern="1200">
          <a:solidFill>
            <a:schemeClr val="tx1"/>
          </a:solidFill>
          <a:latin typeface="+mn-lt"/>
          <a:ea typeface="+mn-ea"/>
          <a:cs typeface="+mn-cs"/>
        </a:defRPr>
      </a:lvl3pPr>
      <a:lvl4pPr marL="634639" algn="l" defTabSz="423093" rtl="0" eaLnBrk="1" latinLnBrk="0" hangingPunct="1">
        <a:defRPr sz="833" kern="1200">
          <a:solidFill>
            <a:schemeClr val="tx1"/>
          </a:solidFill>
          <a:latin typeface="+mn-lt"/>
          <a:ea typeface="+mn-ea"/>
          <a:cs typeface="+mn-cs"/>
        </a:defRPr>
      </a:lvl4pPr>
      <a:lvl5pPr marL="846186" algn="l" defTabSz="423093" rtl="0" eaLnBrk="1" latinLnBrk="0" hangingPunct="1">
        <a:defRPr sz="833" kern="1200">
          <a:solidFill>
            <a:schemeClr val="tx1"/>
          </a:solidFill>
          <a:latin typeface="+mn-lt"/>
          <a:ea typeface="+mn-ea"/>
          <a:cs typeface="+mn-cs"/>
        </a:defRPr>
      </a:lvl5pPr>
      <a:lvl6pPr marL="1057732" algn="l" defTabSz="423093" rtl="0" eaLnBrk="1" latinLnBrk="0" hangingPunct="1">
        <a:defRPr sz="833" kern="1200">
          <a:solidFill>
            <a:schemeClr val="tx1"/>
          </a:solidFill>
          <a:latin typeface="+mn-lt"/>
          <a:ea typeface="+mn-ea"/>
          <a:cs typeface="+mn-cs"/>
        </a:defRPr>
      </a:lvl6pPr>
      <a:lvl7pPr marL="1269279" algn="l" defTabSz="423093" rtl="0" eaLnBrk="1" latinLnBrk="0" hangingPunct="1">
        <a:defRPr sz="833" kern="1200">
          <a:solidFill>
            <a:schemeClr val="tx1"/>
          </a:solidFill>
          <a:latin typeface="+mn-lt"/>
          <a:ea typeface="+mn-ea"/>
          <a:cs typeface="+mn-cs"/>
        </a:defRPr>
      </a:lvl7pPr>
      <a:lvl8pPr marL="1480825" algn="l" defTabSz="423093" rtl="0" eaLnBrk="1" latinLnBrk="0" hangingPunct="1">
        <a:defRPr sz="833" kern="1200">
          <a:solidFill>
            <a:schemeClr val="tx1"/>
          </a:solidFill>
          <a:latin typeface="+mn-lt"/>
          <a:ea typeface="+mn-ea"/>
          <a:cs typeface="+mn-cs"/>
        </a:defRPr>
      </a:lvl8pPr>
      <a:lvl9pPr marL="1692372" algn="l" defTabSz="423093" rtl="0" eaLnBrk="1" latinLnBrk="0" hangingPunct="1">
        <a:defRPr sz="8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A72A5E80-022A-3CC1-2096-22B49C1D03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120116" y="-249866"/>
            <a:ext cx="21210605" cy="661719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BE7A165-CD4D-4A62-EC5C-18B19F3A2B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2993" y="2166854"/>
            <a:ext cx="2853531" cy="7445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89FBF0C-1BC5-B17A-FD22-5F15E8B31F86}"/>
              </a:ext>
            </a:extLst>
          </p:cNvPr>
          <p:cNvSpPr txBox="1"/>
          <p:nvPr/>
        </p:nvSpPr>
        <p:spPr>
          <a:xfrm>
            <a:off x="4190573" y="2141980"/>
            <a:ext cx="3233551" cy="76944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FSAlbert" panose="02000000040000020004" pitchFamily="50" charset="0"/>
              </a:rPr>
              <a:t>Let’s connect online </a:t>
            </a:r>
          </a:p>
          <a:p>
            <a:pPr algn="ctr"/>
            <a:r>
              <a:rPr lang="en-US" sz="2200" dirty="0">
                <a:solidFill>
                  <a:schemeClr val="bg1"/>
                </a:solidFill>
                <a:latin typeface="FSAlbert" panose="02000000040000020004" pitchFamily="50" charset="0"/>
              </a:rPr>
              <a:t>and in-person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974088-0457-6333-EDEC-0F0CC3D8B949}"/>
              </a:ext>
            </a:extLst>
          </p:cNvPr>
          <p:cNvSpPr txBox="1"/>
          <p:nvPr/>
        </p:nvSpPr>
        <p:spPr>
          <a:xfrm>
            <a:off x="242781" y="57126"/>
            <a:ext cx="8281943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FSAlbert" panose="02000000040000020004" pitchFamily="50" charset="0"/>
              </a:rPr>
              <a:t>We are ready </a:t>
            </a:r>
          </a:p>
          <a:p>
            <a:r>
              <a:rPr lang="en-US" sz="4800" b="1" dirty="0">
                <a:solidFill>
                  <a:schemeClr val="bg1"/>
                </a:solidFill>
                <a:latin typeface="FSAlbert" panose="02000000040000020004" pitchFamily="50" charset="0"/>
              </a:rPr>
              <a:t>to talk business</a:t>
            </a:r>
            <a:endParaRPr lang="en-US" sz="4800" i="1" baseline="30000" dirty="0">
              <a:solidFill>
                <a:schemeClr val="bg1"/>
              </a:solidFill>
              <a:latin typeface="FSAlbert" panose="02000000040000020004" pitchFamily="50" charset="0"/>
            </a:endParaRPr>
          </a:p>
        </p:txBody>
      </p:sp>
      <p:pic>
        <p:nvPicPr>
          <p:cNvPr id="24" name="Picture 23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7E0D3480-0585-D72E-8DB3-22F809B9A7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97301" y="-97455"/>
            <a:ext cx="3770510" cy="3368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93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0F7AE450B0494789EA3F43E3C63817" ma:contentTypeVersion="18" ma:contentTypeDescription="Create a new document." ma:contentTypeScope="" ma:versionID="bec713546cd884b2d6eb0f67dc57f35e">
  <xsd:schema xmlns:xsd="http://www.w3.org/2001/XMLSchema" xmlns:xs="http://www.w3.org/2001/XMLSchema" xmlns:p="http://schemas.microsoft.com/office/2006/metadata/properties" xmlns:ns2="17f3e685-304c-4b5f-b01d-d2a276301343" xmlns:ns3="996aceff-cf93-471e-b5cd-8d01316bb703" targetNamespace="http://schemas.microsoft.com/office/2006/metadata/properties" ma:root="true" ma:fieldsID="df2b7af9a3399f0d314d0f6d0b182e95" ns2:_="" ns3:_="">
    <xsd:import namespace="17f3e685-304c-4b5f-b01d-d2a276301343"/>
    <xsd:import namespace="996aceff-cf93-471e-b5cd-8d01316bb7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Dat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f3e685-304c-4b5f-b01d-d2a2763013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Date" ma:index="20" nillable="true" ma:displayName="Date" ma:description="10/10/2021" ma:format="DateTime" ma:internalName="Date">
      <xsd:simpleType>
        <xsd:restriction base="dms:DateTime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6aceff-cf93-471e-b5cd-8d01316bb70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2ae8566-1e59-4fab-8926-708f14f4f264}" ma:internalName="TaxCatchAll" ma:showField="CatchAllData" ma:web="996aceff-cf93-471e-b5cd-8d01316bb7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96aceff-cf93-471e-b5cd-8d01316bb703" xsi:nil="true"/>
    <lcf76f155ced4ddcb4097134ff3c332f xmlns="17f3e685-304c-4b5f-b01d-d2a276301343">
      <Terms xmlns="http://schemas.microsoft.com/office/infopath/2007/PartnerControls"/>
    </lcf76f155ced4ddcb4097134ff3c332f>
    <Date xmlns="17f3e685-304c-4b5f-b01d-d2a276301343" xsi:nil="true"/>
  </documentManagement>
</p:properties>
</file>

<file path=customXml/itemProps1.xml><?xml version="1.0" encoding="utf-8"?>
<ds:datastoreItem xmlns:ds="http://schemas.openxmlformats.org/officeDocument/2006/customXml" ds:itemID="{F153A0C3-DC4D-42C9-8D02-18F60B8907B8}"/>
</file>

<file path=customXml/itemProps2.xml><?xml version="1.0" encoding="utf-8"?>
<ds:datastoreItem xmlns:ds="http://schemas.openxmlformats.org/officeDocument/2006/customXml" ds:itemID="{37E6B04B-0BD0-476B-A182-CEB088748D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03B29F-C287-42DA-ACF6-AA50C3CEDEEE}">
  <ds:schemaRefs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5f11e85f-c223-4a1f-9f13-938cf079eafb"/>
    <ds:schemaRef ds:uri="http://purl.org/dc/elements/1.1/"/>
    <ds:schemaRef ds:uri="e4e87cf6-8896-463c-8c8c-3b83533b0347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11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FSAlbert</vt:lpstr>
      <vt:lpstr>Rockwell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Paving the way for technological advancements and sustainability in laboratory medicine</dc:title>
  <dc:creator>Hanif, Amna</dc:creator>
  <cp:lastModifiedBy>Iqbal, Fariha</cp:lastModifiedBy>
  <cp:revision>2</cp:revision>
  <dcterms:created xsi:type="dcterms:W3CDTF">2022-08-26T06:40:07Z</dcterms:created>
  <dcterms:modified xsi:type="dcterms:W3CDTF">2022-08-30T06:57:12Z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FooterLocations">
    <vt:lpwstr>Office Theme:8</vt:lpwstr>
  </property>
  <property fmtid="{D5CDD505-2E9C-101B-9397-08002B2CF9AE}" pid="3" name="ClassificationContentMarkingFooterText">
    <vt:lpwstr>Information Classification: General</vt:lpwstr>
  </property>
  <property fmtid="{D5CDD505-2E9C-101B-9397-08002B2CF9AE}" pid="4" name="ContentTypeId">
    <vt:lpwstr>0x010100B00F7AE450B0494789EA3F43E3C63817</vt:lpwstr>
  </property>
  <property fmtid="{D5CDD505-2E9C-101B-9397-08002B2CF9AE}" pid="5" name="MediaServiceImageTags">
    <vt:lpwstr/>
  </property>
  <property fmtid="{D5CDD505-2E9C-101B-9397-08002B2CF9AE}" pid="6" name="MSIP_Label_2bbab825-a111-45e4-86a1-18cee0005896_Enabled">
    <vt:lpwstr>true</vt:lpwstr>
  </property>
  <property fmtid="{D5CDD505-2E9C-101B-9397-08002B2CF9AE}" pid="7" name="MSIP_Label_2bbab825-a111-45e4-86a1-18cee0005896_SetDate">
    <vt:lpwstr>2022-08-30T06:57:12Z</vt:lpwstr>
  </property>
  <property fmtid="{D5CDD505-2E9C-101B-9397-08002B2CF9AE}" pid="8" name="MSIP_Label_2bbab825-a111-45e4-86a1-18cee0005896_Method">
    <vt:lpwstr>Standard</vt:lpwstr>
  </property>
  <property fmtid="{D5CDD505-2E9C-101B-9397-08002B2CF9AE}" pid="9" name="MSIP_Label_2bbab825-a111-45e4-86a1-18cee0005896_Name">
    <vt:lpwstr>2bbab825-a111-45e4-86a1-18cee0005896</vt:lpwstr>
  </property>
  <property fmtid="{D5CDD505-2E9C-101B-9397-08002B2CF9AE}" pid="10" name="MSIP_Label_2bbab825-a111-45e4-86a1-18cee0005896_SiteId">
    <vt:lpwstr>2567d566-604c-408a-8a60-55d0dc9d9d6b</vt:lpwstr>
  </property>
  <property fmtid="{D5CDD505-2E9C-101B-9397-08002B2CF9AE}" pid="11" name="MSIP_Label_2bbab825-a111-45e4-86a1-18cee0005896_ActionId">
    <vt:lpwstr>349ce312-21d3-4b0d-a069-f3a8e4dab71a</vt:lpwstr>
  </property>
  <property fmtid="{D5CDD505-2E9C-101B-9397-08002B2CF9AE}" pid="12" name="MSIP_Label_2bbab825-a111-45e4-86a1-18cee0005896_ContentBits">
    <vt:lpwstr>2</vt:lpwstr>
  </property>
</Properties>
</file>