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27"/>
  </p:normalViewPr>
  <p:slideViewPr>
    <p:cSldViewPr snapToGrid="0">
      <p:cViewPr varScale="1">
        <p:scale>
          <a:sx n="29" d="100"/>
          <a:sy n="29" d="100"/>
        </p:scale>
        <p:origin x="1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if, Amna" userId="d04d9494-93ef-464c-92a6-f88c47dacbc9" providerId="ADAL" clId="{76A8343A-36A9-4B4F-9177-6FF153046233}"/>
    <pc:docChg chg="custSel modMainMaster">
      <pc:chgData name="Hanif, Amna" userId="d04d9494-93ef-464c-92a6-f88c47dacbc9" providerId="ADAL" clId="{76A8343A-36A9-4B4F-9177-6FF153046233}" dt="2022-08-26T09:55:20.867" v="1" actId="478"/>
      <pc:docMkLst>
        <pc:docMk/>
      </pc:docMkLst>
      <pc:sldMasterChg chg="delSp modSp mod">
        <pc:chgData name="Hanif, Amna" userId="d04d9494-93ef-464c-92a6-f88c47dacbc9" providerId="ADAL" clId="{76A8343A-36A9-4B4F-9177-6FF153046233}" dt="2022-08-26T09:55:20.867" v="1" actId="478"/>
        <pc:sldMasterMkLst>
          <pc:docMk/>
          <pc:sldMasterMk cId="1124792403" sldId="2147483660"/>
        </pc:sldMasterMkLst>
        <pc:spChg chg="del mod">
          <ac:chgData name="Hanif, Amna" userId="d04d9494-93ef-464c-92a6-f88c47dacbc9" providerId="ADAL" clId="{76A8343A-36A9-4B4F-9177-6FF153046233}" dt="2022-08-26T09:55:20.867" v="1" actId="478"/>
          <ac:spMkLst>
            <pc:docMk/>
            <pc:sldMasterMk cId="1124792403" sldId="2147483660"/>
            <ac:spMk id="8" creationId="{2A5A18F2-6A9C-99BE-8100-A065687AB744}"/>
          </ac:spMkLst>
        </pc:spChg>
      </pc:sldMasterChg>
    </pc:docChg>
  </pc:docChgLst>
  <pc:docChgLst>
    <pc:chgData name="Iqbal, Fariha" userId="837d1588-68b4-45aa-b205-4912fd003da8" providerId="ADAL" clId="{7DA57C79-AE7E-464A-AF27-769EE57E283C}"/>
    <pc:docChg chg="modSld">
      <pc:chgData name="Iqbal, Fariha" userId="837d1588-68b4-45aa-b205-4912fd003da8" providerId="ADAL" clId="{7DA57C79-AE7E-464A-AF27-769EE57E283C}" dt="2022-08-29T14:21:52.248" v="5" actId="113"/>
      <pc:docMkLst>
        <pc:docMk/>
      </pc:docMkLst>
      <pc:sldChg chg="modSp mod">
        <pc:chgData name="Iqbal, Fariha" userId="837d1588-68b4-45aa-b205-4912fd003da8" providerId="ADAL" clId="{7DA57C79-AE7E-464A-AF27-769EE57E283C}" dt="2022-08-29T14:21:52.248" v="5" actId="113"/>
        <pc:sldMkLst>
          <pc:docMk/>
          <pc:sldMk cId="2491112219" sldId="256"/>
        </pc:sldMkLst>
        <pc:spChg chg="mod">
          <ac:chgData name="Iqbal, Fariha" userId="837d1588-68b4-45aa-b205-4912fd003da8" providerId="ADAL" clId="{7DA57C79-AE7E-464A-AF27-769EE57E283C}" dt="2022-08-29T12:31:32.166" v="3" actId="255"/>
          <ac:spMkLst>
            <pc:docMk/>
            <pc:sldMk cId="2491112219" sldId="256"/>
            <ac:spMk id="6" creationId="{7C54D763-2E9A-F970-E210-47DC761ED62C}"/>
          </ac:spMkLst>
        </pc:spChg>
        <pc:spChg chg="mod">
          <ac:chgData name="Iqbal, Fariha" userId="837d1588-68b4-45aa-b205-4912fd003da8" providerId="ADAL" clId="{7DA57C79-AE7E-464A-AF27-769EE57E283C}" dt="2022-08-29T14:21:52.248" v="5" actId="113"/>
          <ac:spMkLst>
            <pc:docMk/>
            <pc:sldMk cId="2491112219" sldId="256"/>
            <ac:spMk id="8" creationId="{CEA18FAC-9E8B-C1D0-CFAE-9302C9B5D56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244726"/>
            <a:ext cx="11658600" cy="47752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7204076"/>
            <a:ext cx="10287000" cy="331152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713-64E6-C34E-A317-7D3D299F22BB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164-7D13-B64B-AED6-99FDE54E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68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713-64E6-C34E-A317-7D3D299F22BB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164-7D13-B64B-AED6-99FDE54E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9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730250"/>
            <a:ext cx="2957513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0"/>
            <a:ext cx="8701088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713-64E6-C34E-A317-7D3D299F22BB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164-7D13-B64B-AED6-99FDE54E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3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713-64E6-C34E-A317-7D3D299F22BB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164-7D13-B64B-AED6-99FDE54E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6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3419479"/>
            <a:ext cx="11830050" cy="570547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9178929"/>
            <a:ext cx="11830050" cy="300037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713-64E6-C34E-A317-7D3D299F22BB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164-7D13-B64B-AED6-99FDE54E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3651250"/>
            <a:ext cx="58293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3651250"/>
            <a:ext cx="58293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713-64E6-C34E-A317-7D3D299F22BB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164-7D13-B64B-AED6-99FDE54E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14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3362326"/>
            <a:ext cx="5802510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5010150"/>
            <a:ext cx="5802510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3362326"/>
            <a:ext cx="5831087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5010150"/>
            <a:ext cx="583108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713-64E6-C34E-A317-7D3D299F22BB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164-7D13-B64B-AED6-99FDE54E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0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713-64E6-C34E-A317-7D3D299F22BB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164-7D13-B64B-AED6-99FDE54E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86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713-64E6-C34E-A317-7D3D299F22BB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164-7D13-B64B-AED6-99FDE54E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55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974853"/>
            <a:ext cx="6943725" cy="974725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713-64E6-C34E-A317-7D3D299F22BB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164-7D13-B64B-AED6-99FDE54E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0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974853"/>
            <a:ext cx="6943725" cy="974725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713-64E6-C34E-A317-7D3D299F22BB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164-7D13-B64B-AED6-99FDE54E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4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3E713-64E6-C34E-A317-7D3D299F22BB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DE164-7D13-B64B-AED6-99FDE54E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79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DD04D9C-1CCC-CFBB-8AC9-418E31BC99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11359" y="-503275"/>
            <a:ext cx="15723707" cy="142892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C54D763-2E9A-F970-E210-47DC761ED62C}"/>
              </a:ext>
            </a:extLst>
          </p:cNvPr>
          <p:cNvSpPr txBox="1"/>
          <p:nvPr/>
        </p:nvSpPr>
        <p:spPr>
          <a:xfrm>
            <a:off x="522808" y="650186"/>
            <a:ext cx="12219158" cy="4308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0" b="1" dirty="0">
                <a:solidFill>
                  <a:schemeClr val="bg1"/>
                </a:solidFill>
                <a:latin typeface="FSAlbert" panose="02000000040000020004" pitchFamily="50" charset="0"/>
              </a:rPr>
              <a:t>Paving the way for </a:t>
            </a:r>
          </a:p>
          <a:p>
            <a:r>
              <a:rPr lang="en-US" sz="7000" b="1" dirty="0">
                <a:solidFill>
                  <a:schemeClr val="bg1"/>
                </a:solidFill>
                <a:latin typeface="FSAlbert" panose="02000000040000020004" pitchFamily="50" charset="0"/>
              </a:rPr>
              <a:t>technological advancements and sustainability in </a:t>
            </a:r>
          </a:p>
          <a:p>
            <a:r>
              <a:rPr lang="en-US" sz="7000" b="1" dirty="0">
                <a:solidFill>
                  <a:schemeClr val="bg1"/>
                </a:solidFill>
                <a:latin typeface="FSAlbert" panose="02000000040000020004" pitchFamily="50" charset="0"/>
              </a:rPr>
              <a:t>laboratory medicine</a:t>
            </a:r>
            <a:endParaRPr lang="en-US" sz="7000" i="1" baseline="30000" dirty="0">
              <a:solidFill>
                <a:schemeClr val="bg1"/>
              </a:solidFill>
              <a:latin typeface="FSAlbert" panose="02000000040000020004" pitchFamily="50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FA721B-88E1-C7FE-C50A-D9A3D7E457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808" y="6641358"/>
            <a:ext cx="6096653" cy="156805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EA18FAC-9E8B-C1D0-CFAE-9302C9B5D569}"/>
              </a:ext>
            </a:extLst>
          </p:cNvPr>
          <p:cNvSpPr txBox="1"/>
          <p:nvPr/>
        </p:nvSpPr>
        <p:spPr>
          <a:xfrm>
            <a:off x="768426" y="6963720"/>
            <a:ext cx="560541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FSAlbert" panose="02000000040000020004" pitchFamily="50" charset="0"/>
              </a:rPr>
              <a:t>Join us in person</a:t>
            </a:r>
          </a:p>
        </p:txBody>
      </p:sp>
      <p:pic>
        <p:nvPicPr>
          <p:cNvPr id="9" name="Picture 8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C095BED9-FF07-89A7-48FF-DCCBED6C12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0917" y="7613374"/>
            <a:ext cx="7045083" cy="629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112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0F7AE450B0494789EA3F43E3C63817" ma:contentTypeVersion="18" ma:contentTypeDescription="Create a new document." ma:contentTypeScope="" ma:versionID="bec713546cd884b2d6eb0f67dc57f35e">
  <xsd:schema xmlns:xsd="http://www.w3.org/2001/XMLSchema" xmlns:xs="http://www.w3.org/2001/XMLSchema" xmlns:p="http://schemas.microsoft.com/office/2006/metadata/properties" xmlns:ns2="17f3e685-304c-4b5f-b01d-d2a276301343" xmlns:ns3="996aceff-cf93-471e-b5cd-8d01316bb703" targetNamespace="http://schemas.microsoft.com/office/2006/metadata/properties" ma:root="true" ma:fieldsID="df2b7af9a3399f0d314d0f6d0b182e95" ns2:_="" ns3:_="">
    <xsd:import namespace="17f3e685-304c-4b5f-b01d-d2a276301343"/>
    <xsd:import namespace="996aceff-cf93-471e-b5cd-8d01316bb7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f3e685-304c-4b5f-b01d-d2a276301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Date" ma:index="20" nillable="true" ma:displayName="Date" ma:description="10/10/2021" ma:format="DateTime" ma:internalName="Date">
      <xsd:simpleType>
        <xsd:restriction base="dms:DateTim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6aceff-cf93-471e-b5cd-8d01316bb70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2ae8566-1e59-4fab-8926-708f14f4f264}" ma:internalName="TaxCatchAll" ma:showField="CatchAllData" ma:web="996aceff-cf93-471e-b5cd-8d01316bb7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96aceff-cf93-471e-b5cd-8d01316bb703" xsi:nil="true"/>
    <lcf76f155ced4ddcb4097134ff3c332f xmlns="17f3e685-304c-4b5f-b01d-d2a276301343">
      <Terms xmlns="http://schemas.microsoft.com/office/infopath/2007/PartnerControls"/>
    </lcf76f155ced4ddcb4097134ff3c332f>
    <Date xmlns="17f3e685-304c-4b5f-b01d-d2a276301343" xsi:nil="true"/>
  </documentManagement>
</p:properties>
</file>

<file path=customXml/itemProps1.xml><?xml version="1.0" encoding="utf-8"?>
<ds:datastoreItem xmlns:ds="http://schemas.openxmlformats.org/officeDocument/2006/customXml" ds:itemID="{68F3438D-8182-4AD3-9B78-43F00D42F2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BADEB2-8477-4298-83EE-5BFFB3BF4191}"/>
</file>

<file path=customXml/itemProps3.xml><?xml version="1.0" encoding="utf-8"?>
<ds:datastoreItem xmlns:ds="http://schemas.openxmlformats.org/officeDocument/2006/customXml" ds:itemID="{D1D7897B-F31A-4056-8ECB-130E704BC7AA}">
  <ds:schemaRefs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e4e87cf6-8896-463c-8c8c-3b83533b0347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5f11e85f-c223-4a1f-9f13-938cf079eafb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15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FSAlbert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Hanif, Amna</dc:creator>
  <cp:lastModifiedBy>Iqbal, Fariha</cp:lastModifiedBy>
  <cp:revision>1</cp:revision>
  <dcterms:created xsi:type="dcterms:W3CDTF">2022-08-26T08:05:49Z</dcterms:created>
  <dcterms:modified xsi:type="dcterms:W3CDTF">2022-08-29T14:21:56Z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2022-08-26T08:08:50Z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fc6df4f9-a24f-4491-8e56-0634a3d97b93</vt:lpwstr>
  </property>
  <property fmtid="{D5CDD505-2E9C-101B-9397-08002B2CF9AE}" pid="8" name="MSIP_Label_2bbab825-a111-45e4-86a1-18cee0005896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Information Classification: General</vt:lpwstr>
  </property>
  <property fmtid="{D5CDD505-2E9C-101B-9397-08002B2CF9AE}" pid="11" name="MediaServiceImageTags">
    <vt:lpwstr/>
  </property>
  <property fmtid="{D5CDD505-2E9C-101B-9397-08002B2CF9AE}" pid="12" name="ContentTypeId">
    <vt:lpwstr>0x010100B00F7AE450B0494789EA3F43E3C63817</vt:lpwstr>
  </property>
</Properties>
</file>