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sldIdLst>
    <p:sldId id="256" r:id="rId5"/>
  </p:sldIdLst>
  <p:sldSz cx="3173413" cy="3173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55A"/>
    <a:srgbClr val="06ACEE"/>
    <a:srgbClr val="283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F40D91-5920-4235-969C-22E9FC10B99C}" v="4" dt="2022-08-30T07:13:49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/>
    <p:restoredTop sz="96327"/>
  </p:normalViewPr>
  <p:slideViewPr>
    <p:cSldViewPr snapToGrid="0">
      <p:cViewPr varScale="1">
        <p:scale>
          <a:sx n="123" d="100"/>
          <a:sy n="123" d="100"/>
        </p:scale>
        <p:origin x="20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qbal, Fariha" userId="837d1588-68b4-45aa-b205-4912fd003da8" providerId="ADAL" clId="{FCF40D91-5920-4235-969C-22E9FC10B99C}"/>
    <pc:docChg chg="undo custSel modSld">
      <pc:chgData name="Iqbal, Fariha" userId="837d1588-68b4-45aa-b205-4912fd003da8" providerId="ADAL" clId="{FCF40D91-5920-4235-969C-22E9FC10B99C}" dt="2022-08-30T07:13:28.699" v="20" actId="113"/>
      <pc:docMkLst>
        <pc:docMk/>
      </pc:docMkLst>
      <pc:sldChg chg="modSp mod">
        <pc:chgData name="Iqbal, Fariha" userId="837d1588-68b4-45aa-b205-4912fd003da8" providerId="ADAL" clId="{FCF40D91-5920-4235-969C-22E9FC10B99C}" dt="2022-08-30T07:13:28.699" v="20" actId="113"/>
        <pc:sldMkLst>
          <pc:docMk/>
          <pc:sldMk cId="190693986" sldId="256"/>
        </pc:sldMkLst>
        <pc:spChg chg="mod">
          <ac:chgData name="Iqbal, Fariha" userId="837d1588-68b4-45aa-b205-4912fd003da8" providerId="ADAL" clId="{FCF40D91-5920-4235-969C-22E9FC10B99C}" dt="2022-08-29T11:58:46.603" v="15" actId="255"/>
          <ac:spMkLst>
            <pc:docMk/>
            <pc:sldMk cId="190693986" sldId="256"/>
            <ac:spMk id="4" creationId="{3A974088-0457-6333-EDEC-0F0CC3D8B949}"/>
          </ac:spMkLst>
        </pc:spChg>
        <pc:spChg chg="mod">
          <ac:chgData name="Iqbal, Fariha" userId="837d1588-68b4-45aa-b205-4912fd003da8" providerId="ADAL" clId="{FCF40D91-5920-4235-969C-22E9FC10B99C}" dt="2022-08-30T07:13:28.699" v="20" actId="113"/>
          <ac:spMkLst>
            <pc:docMk/>
            <pc:sldMk cId="190693986" sldId="256"/>
            <ac:spMk id="16" creationId="{289FBF0C-1BC5-B17A-FD22-5F15E8B31F86}"/>
          </ac:spMkLst>
        </pc:spChg>
        <pc:picChg chg="mod">
          <ac:chgData name="Iqbal, Fariha" userId="837d1588-68b4-45aa-b205-4912fd003da8" providerId="ADAL" clId="{FCF40D91-5920-4235-969C-22E9FC10B99C}" dt="2022-08-29T12:00:43.259" v="19" actId="1038"/>
          <ac:picMkLst>
            <pc:docMk/>
            <pc:sldMk cId="190693986" sldId="256"/>
            <ac:picMk id="3" creationId="{9DAE0B92-2855-1FCB-1522-6639ED5D0A22}"/>
          </ac:picMkLst>
        </pc:picChg>
      </pc:sldChg>
    </pc:docChg>
  </pc:docChgLst>
  <pc:docChgLst>
    <pc:chgData name="Hanif, Amna" userId="d04d9494-93ef-464c-92a6-f88c47dacbc9" providerId="ADAL" clId="{3BC7EC79-3A87-144A-88E3-668164A8C54F}"/>
    <pc:docChg chg="modSld">
      <pc:chgData name="Hanif, Amna" userId="d04d9494-93ef-464c-92a6-f88c47dacbc9" providerId="ADAL" clId="{3BC7EC79-3A87-144A-88E3-668164A8C54F}" dt="2022-08-26T08:24:09.498" v="1" actId="1076"/>
      <pc:docMkLst>
        <pc:docMk/>
      </pc:docMkLst>
      <pc:sldChg chg="modSp mod">
        <pc:chgData name="Hanif, Amna" userId="d04d9494-93ef-464c-92a6-f88c47dacbc9" providerId="ADAL" clId="{3BC7EC79-3A87-144A-88E3-668164A8C54F}" dt="2022-08-26T08:24:09.498" v="1" actId="1076"/>
        <pc:sldMkLst>
          <pc:docMk/>
          <pc:sldMk cId="190693986" sldId="256"/>
        </pc:sldMkLst>
        <pc:picChg chg="mod">
          <ac:chgData name="Hanif, Amna" userId="d04d9494-93ef-464c-92a6-f88c47dacbc9" providerId="ADAL" clId="{3BC7EC79-3A87-144A-88E3-668164A8C54F}" dt="2022-08-26T08:24:09.498" v="1" actId="1076"/>
          <ac:picMkLst>
            <pc:docMk/>
            <pc:sldMk cId="190693986" sldId="256"/>
            <ac:picMk id="24" creationId="{7E0D3480-0585-D72E-8DB3-22F809B9A7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006" y="519353"/>
            <a:ext cx="2697401" cy="1104818"/>
          </a:xfrm>
        </p:spPr>
        <p:txBody>
          <a:bodyPr anchor="b"/>
          <a:lstStyle>
            <a:lvl1pPr algn="ctr">
              <a:defRPr sz="20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677" y="1666777"/>
            <a:ext cx="2380060" cy="766173"/>
          </a:xfrm>
        </p:spPr>
        <p:txBody>
          <a:bodyPr/>
          <a:lstStyle>
            <a:lvl1pPr marL="0" indent="0" algn="ctr">
              <a:buNone/>
              <a:defRPr sz="833"/>
            </a:lvl1pPr>
            <a:lvl2pPr marL="158648" indent="0" algn="ctr">
              <a:buNone/>
              <a:defRPr sz="694"/>
            </a:lvl2pPr>
            <a:lvl3pPr marL="317297" indent="0" algn="ctr">
              <a:buNone/>
              <a:defRPr sz="625"/>
            </a:lvl3pPr>
            <a:lvl4pPr marL="475945" indent="0" algn="ctr">
              <a:buNone/>
              <a:defRPr sz="555"/>
            </a:lvl4pPr>
            <a:lvl5pPr marL="634594" indent="0" algn="ctr">
              <a:buNone/>
              <a:defRPr sz="555"/>
            </a:lvl5pPr>
            <a:lvl6pPr marL="793242" indent="0" algn="ctr">
              <a:buNone/>
              <a:defRPr sz="555"/>
            </a:lvl6pPr>
            <a:lvl7pPr marL="951890" indent="0" algn="ctr">
              <a:buNone/>
              <a:defRPr sz="555"/>
            </a:lvl7pPr>
            <a:lvl8pPr marL="1110539" indent="0" algn="ctr">
              <a:buNone/>
              <a:defRPr sz="555"/>
            </a:lvl8pPr>
            <a:lvl9pPr marL="1269187" indent="0" algn="ctr">
              <a:buNone/>
              <a:defRPr sz="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2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70974" y="168955"/>
            <a:ext cx="684267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172" y="168955"/>
            <a:ext cx="2013134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19" y="791151"/>
            <a:ext cx="2737069" cy="1320051"/>
          </a:xfrm>
        </p:spPr>
        <p:txBody>
          <a:bodyPr anchor="b"/>
          <a:lstStyle>
            <a:lvl1pPr>
              <a:defRPr sz="20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19" y="2123690"/>
            <a:ext cx="2737069" cy="694184"/>
          </a:xfrm>
        </p:spPr>
        <p:txBody>
          <a:bodyPr/>
          <a:lstStyle>
            <a:lvl1pPr marL="0" indent="0">
              <a:buNone/>
              <a:defRPr sz="833">
                <a:solidFill>
                  <a:schemeClr val="tx1"/>
                </a:solidFill>
              </a:defRPr>
            </a:lvl1pPr>
            <a:lvl2pPr marL="158648" indent="0">
              <a:buNone/>
              <a:defRPr sz="694">
                <a:solidFill>
                  <a:schemeClr val="tx1">
                    <a:tint val="75000"/>
                  </a:schemeClr>
                </a:solidFill>
              </a:defRPr>
            </a:lvl2pPr>
            <a:lvl3pPr marL="317297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3pPr>
            <a:lvl4pPr marL="475945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4pPr>
            <a:lvl5pPr marL="634594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5pPr>
            <a:lvl6pPr marL="793242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6pPr>
            <a:lvl7pPr marL="951890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7pPr>
            <a:lvl8pPr marL="1110539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8pPr>
            <a:lvl9pPr marL="1269187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5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172" y="844774"/>
            <a:ext cx="13487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6540" y="844774"/>
            <a:ext cx="13487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5" y="168955"/>
            <a:ext cx="2737069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86" y="777927"/>
            <a:ext cx="1342502" cy="381250"/>
          </a:xfrm>
        </p:spPr>
        <p:txBody>
          <a:bodyPr anchor="b"/>
          <a:lstStyle>
            <a:lvl1pPr marL="0" indent="0">
              <a:buNone/>
              <a:defRPr sz="833" b="1"/>
            </a:lvl1pPr>
            <a:lvl2pPr marL="158648" indent="0">
              <a:buNone/>
              <a:defRPr sz="694" b="1"/>
            </a:lvl2pPr>
            <a:lvl3pPr marL="317297" indent="0">
              <a:buNone/>
              <a:defRPr sz="625" b="1"/>
            </a:lvl3pPr>
            <a:lvl4pPr marL="475945" indent="0">
              <a:buNone/>
              <a:defRPr sz="555" b="1"/>
            </a:lvl4pPr>
            <a:lvl5pPr marL="634594" indent="0">
              <a:buNone/>
              <a:defRPr sz="555" b="1"/>
            </a:lvl5pPr>
            <a:lvl6pPr marL="793242" indent="0">
              <a:buNone/>
              <a:defRPr sz="555" b="1"/>
            </a:lvl6pPr>
            <a:lvl7pPr marL="951890" indent="0">
              <a:buNone/>
              <a:defRPr sz="555" b="1"/>
            </a:lvl7pPr>
            <a:lvl8pPr marL="1110539" indent="0">
              <a:buNone/>
              <a:defRPr sz="555" b="1"/>
            </a:lvl8pPr>
            <a:lvl9pPr marL="1269187" indent="0">
              <a:buNone/>
              <a:defRPr sz="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586" y="1159177"/>
            <a:ext cx="1342502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06540" y="777927"/>
            <a:ext cx="1349114" cy="381250"/>
          </a:xfrm>
        </p:spPr>
        <p:txBody>
          <a:bodyPr anchor="b"/>
          <a:lstStyle>
            <a:lvl1pPr marL="0" indent="0">
              <a:buNone/>
              <a:defRPr sz="833" b="1"/>
            </a:lvl1pPr>
            <a:lvl2pPr marL="158648" indent="0">
              <a:buNone/>
              <a:defRPr sz="694" b="1"/>
            </a:lvl2pPr>
            <a:lvl3pPr marL="317297" indent="0">
              <a:buNone/>
              <a:defRPr sz="625" b="1"/>
            </a:lvl3pPr>
            <a:lvl4pPr marL="475945" indent="0">
              <a:buNone/>
              <a:defRPr sz="555" b="1"/>
            </a:lvl4pPr>
            <a:lvl5pPr marL="634594" indent="0">
              <a:buNone/>
              <a:defRPr sz="555" b="1"/>
            </a:lvl5pPr>
            <a:lvl6pPr marL="793242" indent="0">
              <a:buNone/>
              <a:defRPr sz="555" b="1"/>
            </a:lvl6pPr>
            <a:lvl7pPr marL="951890" indent="0">
              <a:buNone/>
              <a:defRPr sz="555" b="1"/>
            </a:lvl7pPr>
            <a:lvl8pPr marL="1110539" indent="0">
              <a:buNone/>
              <a:defRPr sz="555" b="1"/>
            </a:lvl8pPr>
            <a:lvl9pPr marL="1269187" indent="0">
              <a:buNone/>
              <a:defRPr sz="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06540" y="1159177"/>
            <a:ext cx="1349114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9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1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6" y="211561"/>
            <a:ext cx="1023508" cy="740463"/>
          </a:xfrm>
        </p:spPr>
        <p:txBody>
          <a:bodyPr anchor="b"/>
          <a:lstStyle>
            <a:lvl1pPr>
              <a:defRPr sz="1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4" y="456913"/>
            <a:ext cx="1606540" cy="2255180"/>
          </a:xfrm>
        </p:spPr>
        <p:txBody>
          <a:bodyPr/>
          <a:lstStyle>
            <a:lvl1pPr>
              <a:defRPr sz="1110"/>
            </a:lvl1pPr>
            <a:lvl2pPr>
              <a:defRPr sz="972"/>
            </a:lvl2pPr>
            <a:lvl3pPr>
              <a:defRPr sz="833"/>
            </a:lvl3pPr>
            <a:lvl4pPr>
              <a:defRPr sz="694"/>
            </a:lvl4pPr>
            <a:lvl5pPr>
              <a:defRPr sz="694"/>
            </a:lvl5pPr>
            <a:lvl6pPr>
              <a:defRPr sz="694"/>
            </a:lvl6pPr>
            <a:lvl7pPr>
              <a:defRPr sz="694"/>
            </a:lvl7pPr>
            <a:lvl8pPr>
              <a:defRPr sz="694"/>
            </a:lvl8pPr>
            <a:lvl9pPr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86" y="952024"/>
            <a:ext cx="1023508" cy="1763742"/>
          </a:xfrm>
        </p:spPr>
        <p:txBody>
          <a:bodyPr/>
          <a:lstStyle>
            <a:lvl1pPr marL="0" indent="0">
              <a:buNone/>
              <a:defRPr sz="555"/>
            </a:lvl1pPr>
            <a:lvl2pPr marL="158648" indent="0">
              <a:buNone/>
              <a:defRPr sz="486"/>
            </a:lvl2pPr>
            <a:lvl3pPr marL="317297" indent="0">
              <a:buNone/>
              <a:defRPr sz="416"/>
            </a:lvl3pPr>
            <a:lvl4pPr marL="475945" indent="0">
              <a:buNone/>
              <a:defRPr sz="347"/>
            </a:lvl4pPr>
            <a:lvl5pPr marL="634594" indent="0">
              <a:buNone/>
              <a:defRPr sz="347"/>
            </a:lvl5pPr>
            <a:lvl6pPr marL="793242" indent="0">
              <a:buNone/>
              <a:defRPr sz="347"/>
            </a:lvl6pPr>
            <a:lvl7pPr marL="951890" indent="0">
              <a:buNone/>
              <a:defRPr sz="347"/>
            </a:lvl7pPr>
            <a:lvl8pPr marL="1110539" indent="0">
              <a:buNone/>
              <a:defRPr sz="347"/>
            </a:lvl8pPr>
            <a:lvl9pPr marL="1269187" indent="0">
              <a:buNone/>
              <a:defRPr sz="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6" y="211561"/>
            <a:ext cx="1023508" cy="740463"/>
          </a:xfrm>
        </p:spPr>
        <p:txBody>
          <a:bodyPr anchor="b"/>
          <a:lstStyle>
            <a:lvl1pPr>
              <a:defRPr sz="1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9114" y="456913"/>
            <a:ext cx="1606540" cy="2255180"/>
          </a:xfrm>
        </p:spPr>
        <p:txBody>
          <a:bodyPr anchor="t"/>
          <a:lstStyle>
            <a:lvl1pPr marL="0" indent="0">
              <a:buNone/>
              <a:defRPr sz="1110"/>
            </a:lvl1pPr>
            <a:lvl2pPr marL="158648" indent="0">
              <a:buNone/>
              <a:defRPr sz="972"/>
            </a:lvl2pPr>
            <a:lvl3pPr marL="317297" indent="0">
              <a:buNone/>
              <a:defRPr sz="833"/>
            </a:lvl3pPr>
            <a:lvl4pPr marL="475945" indent="0">
              <a:buNone/>
              <a:defRPr sz="694"/>
            </a:lvl4pPr>
            <a:lvl5pPr marL="634594" indent="0">
              <a:buNone/>
              <a:defRPr sz="694"/>
            </a:lvl5pPr>
            <a:lvl6pPr marL="793242" indent="0">
              <a:buNone/>
              <a:defRPr sz="694"/>
            </a:lvl6pPr>
            <a:lvl7pPr marL="951890" indent="0">
              <a:buNone/>
              <a:defRPr sz="694"/>
            </a:lvl7pPr>
            <a:lvl8pPr marL="1110539" indent="0">
              <a:buNone/>
              <a:defRPr sz="694"/>
            </a:lvl8pPr>
            <a:lvl9pPr marL="1269187" indent="0">
              <a:buNone/>
              <a:defRPr sz="6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86" y="952024"/>
            <a:ext cx="1023508" cy="1763742"/>
          </a:xfrm>
        </p:spPr>
        <p:txBody>
          <a:bodyPr/>
          <a:lstStyle>
            <a:lvl1pPr marL="0" indent="0">
              <a:buNone/>
              <a:defRPr sz="555"/>
            </a:lvl1pPr>
            <a:lvl2pPr marL="158648" indent="0">
              <a:buNone/>
              <a:defRPr sz="486"/>
            </a:lvl2pPr>
            <a:lvl3pPr marL="317297" indent="0">
              <a:buNone/>
              <a:defRPr sz="416"/>
            </a:lvl3pPr>
            <a:lvl4pPr marL="475945" indent="0">
              <a:buNone/>
              <a:defRPr sz="347"/>
            </a:lvl4pPr>
            <a:lvl5pPr marL="634594" indent="0">
              <a:buNone/>
              <a:defRPr sz="347"/>
            </a:lvl5pPr>
            <a:lvl6pPr marL="793242" indent="0">
              <a:buNone/>
              <a:defRPr sz="347"/>
            </a:lvl6pPr>
            <a:lvl7pPr marL="951890" indent="0">
              <a:buNone/>
              <a:defRPr sz="347"/>
            </a:lvl7pPr>
            <a:lvl8pPr marL="1110539" indent="0">
              <a:buNone/>
              <a:defRPr sz="347"/>
            </a:lvl8pPr>
            <a:lvl9pPr marL="1269187" indent="0">
              <a:buNone/>
              <a:defRPr sz="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3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172" y="168955"/>
            <a:ext cx="2737069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72" y="844774"/>
            <a:ext cx="2737069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8172" y="2941284"/>
            <a:ext cx="7140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1193" y="2941284"/>
            <a:ext cx="107102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1223" y="2941284"/>
            <a:ext cx="7140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17297" rtl="0" eaLnBrk="1" latinLnBrk="0" hangingPunct="1">
        <a:lnSpc>
          <a:spcPct val="90000"/>
        </a:lnSpc>
        <a:spcBef>
          <a:spcPct val="0"/>
        </a:spcBef>
        <a:buNone/>
        <a:defRPr sz="15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324" indent="-79324" algn="l" defTabSz="317297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972" kern="1200">
          <a:solidFill>
            <a:schemeClr val="tx1"/>
          </a:solidFill>
          <a:latin typeface="+mn-lt"/>
          <a:ea typeface="+mn-ea"/>
          <a:cs typeface="+mn-cs"/>
        </a:defRPr>
      </a:lvl1pPr>
      <a:lvl2pPr marL="237973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2pPr>
      <a:lvl3pPr marL="396621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3pPr>
      <a:lvl4pPr marL="555269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4pPr>
      <a:lvl5pPr marL="713918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5pPr>
      <a:lvl6pPr marL="872566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6pPr>
      <a:lvl7pPr marL="1031215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7pPr>
      <a:lvl8pPr marL="1189863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8pPr>
      <a:lvl9pPr marL="1348511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1pPr>
      <a:lvl2pPr marL="158648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2pPr>
      <a:lvl3pPr marL="317297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3pPr>
      <a:lvl4pPr marL="475945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4pPr>
      <a:lvl5pPr marL="634594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5pPr>
      <a:lvl6pPr marL="793242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6pPr>
      <a:lvl7pPr marL="951890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7pPr>
      <a:lvl8pPr marL="1110539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8pPr>
      <a:lvl9pPr marL="1269187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AE0B92-2855-1FCB-1522-6639ED5D0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822" y="-115503"/>
            <a:ext cx="3616186" cy="32862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E7A165-CD4D-4A62-EC5C-18B19F3A2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42" y="1640260"/>
            <a:ext cx="1323359" cy="3403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89FBF0C-1BC5-B17A-FD22-5F15E8B31F86}"/>
              </a:ext>
            </a:extLst>
          </p:cNvPr>
          <p:cNvSpPr txBox="1"/>
          <p:nvPr/>
        </p:nvSpPr>
        <p:spPr>
          <a:xfrm>
            <a:off x="-171403" y="1656554"/>
            <a:ext cx="19166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FSAlbert" panose="02000000040000020004" pitchFamily="50" charset="0"/>
              </a:rPr>
              <a:t>Meet us online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974088-0457-6333-EDEC-0F0CC3D8B949}"/>
              </a:ext>
            </a:extLst>
          </p:cNvPr>
          <p:cNvSpPr txBox="1"/>
          <p:nvPr/>
        </p:nvSpPr>
        <p:spPr>
          <a:xfrm>
            <a:off x="125243" y="93595"/>
            <a:ext cx="2922926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  <a:latin typeface="FSAlbert" panose="02000000040000020004" pitchFamily="50" charset="0"/>
              </a:rPr>
              <a:t>Paving the way for technological advancements and sustainability </a:t>
            </a:r>
          </a:p>
          <a:p>
            <a:r>
              <a:rPr lang="en-US" sz="1500" b="1" dirty="0">
                <a:solidFill>
                  <a:schemeClr val="bg1"/>
                </a:solidFill>
                <a:latin typeface="FSAlbert" panose="02000000040000020004" pitchFamily="50" charset="0"/>
              </a:rPr>
              <a:t>in laboratory medicine</a:t>
            </a:r>
            <a:endParaRPr lang="en-US" sz="1500" i="1" baseline="30000" dirty="0">
              <a:solidFill>
                <a:schemeClr val="bg1"/>
              </a:solidFill>
              <a:latin typeface="FSAlbert" panose="02000000040000020004" pitchFamily="50" charset="0"/>
            </a:endParaRPr>
          </a:p>
        </p:txBody>
      </p:sp>
      <p:pic>
        <p:nvPicPr>
          <p:cNvPr id="24" name="Picture 23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7E0D3480-0585-D72E-8DB3-22F809B9A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266" y="1719113"/>
            <a:ext cx="1654147" cy="147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3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18" ma:contentTypeDescription="Create a new document." ma:contentTypeScope="" ma:versionID="bec713546cd884b2d6eb0f67dc57f35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df2b7af9a3399f0d314d0f6d0b182e95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Props1.xml><?xml version="1.0" encoding="utf-8"?>
<ds:datastoreItem xmlns:ds="http://schemas.openxmlformats.org/officeDocument/2006/customXml" ds:itemID="{832AABD0-9867-4648-A201-EF70D52C270B}"/>
</file>

<file path=customXml/itemProps2.xml><?xml version="1.0" encoding="utf-8"?>
<ds:datastoreItem xmlns:ds="http://schemas.openxmlformats.org/officeDocument/2006/customXml" ds:itemID="{37E6B04B-0BD0-476B-A182-CEB088748D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03B29F-C287-42DA-ACF6-AA50C3CEDEEE}">
  <ds:schemaRefs>
    <ds:schemaRef ds:uri="http://schemas.microsoft.com/office/2006/documentManagement/types"/>
    <ds:schemaRef ds:uri="http://www.w3.org/XML/1998/namespace"/>
    <ds:schemaRef ds:uri="5f11e85f-c223-4a1f-9f13-938cf079eafb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4e87cf6-8896-463c-8c8c-3b83533b034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FSAlbert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Paving the way for technological advancements and sustainability in laboratory medicine</dc:title>
  <dc:creator>Hanif, Amna</dc:creator>
  <cp:lastModifiedBy>Iqbal, Fariha</cp:lastModifiedBy>
  <cp:revision>2</cp:revision>
  <dcterms:created xsi:type="dcterms:W3CDTF">2022-08-26T06:40:07Z</dcterms:created>
  <dcterms:modified xsi:type="dcterms:W3CDTF">2022-08-30T07:13:57Z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2022-08-26T06:48:48Z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d917d42d-52d6-47cc-8ac0-3151c39e3ce8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0x010100B00F7AE450B0494789EA3F43E3C63817</vt:lpwstr>
  </property>
  <property fmtid="{D5CDD505-2E9C-101B-9397-08002B2CF9AE}" pid="12" name="MediaServiceImageTags">
    <vt:lpwstr/>
  </property>
</Properties>
</file>