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1CC741-8C61-204A-B3F3-23BD2F0B5032}" v="3" dt="2022-12-06T12:03:48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5053DA25-2956-B84E-8CD1-8388CAD9860F}"/>
    <pc:docChg chg="custSel modSld">
      <pc:chgData name="Hanif, Amna" userId="d04d9494-93ef-464c-92a6-f88c47dacbc9" providerId="ADAL" clId="{5053DA25-2956-B84E-8CD1-8388CAD9860F}" dt="2022-12-06T13:24:43.140" v="2" actId="478"/>
      <pc:docMkLst>
        <pc:docMk/>
      </pc:docMkLst>
      <pc:sldChg chg="delSp mod">
        <pc:chgData name="Hanif, Amna" userId="d04d9494-93ef-464c-92a6-f88c47dacbc9" providerId="ADAL" clId="{5053DA25-2956-B84E-8CD1-8388CAD9860F}" dt="2022-12-06T13:24:43.140" v="2" actId="478"/>
        <pc:sldMkLst>
          <pc:docMk/>
          <pc:sldMk cId="937356044" sldId="256"/>
        </pc:sldMkLst>
        <pc:spChg chg="del">
          <ac:chgData name="Hanif, Amna" userId="d04d9494-93ef-464c-92a6-f88c47dacbc9" providerId="ADAL" clId="{5053DA25-2956-B84E-8CD1-8388CAD9860F}" dt="2022-12-06T13:24:43.140" v="2" actId="478"/>
          <ac:spMkLst>
            <pc:docMk/>
            <pc:sldMk cId="937356044" sldId="256"/>
            <ac:spMk id="2" creationId="{167E11CE-B5ED-1F61-28D7-7C970DF4BF94}"/>
          </ac:spMkLst>
        </pc:spChg>
        <pc:spChg chg="del">
          <ac:chgData name="Hanif, Amna" userId="d04d9494-93ef-464c-92a6-f88c47dacbc9" providerId="ADAL" clId="{5053DA25-2956-B84E-8CD1-8388CAD9860F}" dt="2022-12-06T13:19:36.846" v="1" actId="478"/>
          <ac:spMkLst>
            <pc:docMk/>
            <pc:sldMk cId="937356044" sldId="256"/>
            <ac:spMk id="3" creationId="{BC5C478F-AD52-FB61-725C-95C736DE19A9}"/>
          </ac:spMkLst>
        </pc:spChg>
        <pc:picChg chg="del">
          <ac:chgData name="Hanif, Amna" userId="d04d9494-93ef-464c-92a6-f88c47dacbc9" providerId="ADAL" clId="{5053DA25-2956-B84E-8CD1-8388CAD9860F}" dt="2022-12-06T13:19:34.439" v="0" actId="478"/>
          <ac:picMkLst>
            <pc:docMk/>
            <pc:sldMk cId="937356044" sldId="256"/>
            <ac:picMk id="9" creationId="{8A37F5A5-A63B-18AF-72BA-8755DA8334F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4F1CC-B297-2941-9F15-F699484499FF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D5AF-F187-2D49-BE57-07BF77FC4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8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AD5AF-F187-2D49-BE57-07BF77FC47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1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2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6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7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1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F8F1-0958-E541-B79E-15CBEAAD644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2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AD6923-7EAF-D790-CE3F-FD5C6D61B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897" y="-123656"/>
            <a:ext cx="13747897" cy="16421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1AD1EF-5F1F-6309-BBA9-B4DCDC16C6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082" y="8695758"/>
            <a:ext cx="8037832" cy="2009458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AAD53D97-ECB4-9EF1-870C-13AFA8FC7C86}"/>
              </a:ext>
            </a:extLst>
          </p:cNvPr>
          <p:cNvSpPr txBox="1"/>
          <p:nvPr/>
        </p:nvSpPr>
        <p:spPr>
          <a:xfrm>
            <a:off x="1481315" y="8753379"/>
            <a:ext cx="7174777" cy="18209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279372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1200020" marR="50795" indent="-1079392">
              <a:lnSpc>
                <a:spcPts val="5999"/>
              </a:lnSpc>
              <a:spcBef>
                <a:spcPts val="2200"/>
              </a:spcBef>
            </a:pPr>
            <a:r>
              <a:rPr sz="5999" b="1" dirty="0">
                <a:solidFill>
                  <a:srgbClr val="FFFFFF"/>
                </a:solidFill>
                <a:latin typeface="FSAlbert"/>
                <a:cs typeface="FSAlbert"/>
              </a:rPr>
              <a:t>Let’s</a:t>
            </a:r>
            <a:r>
              <a:rPr sz="5999" b="1" spc="300" dirty="0">
                <a:solidFill>
                  <a:srgbClr val="FFFFFF"/>
                </a:solidFill>
                <a:latin typeface="FSAlbert"/>
                <a:cs typeface="FSAlbert"/>
              </a:rPr>
              <a:t> </a:t>
            </a:r>
            <a:r>
              <a:rPr sz="5999" b="1" dirty="0">
                <a:solidFill>
                  <a:srgbClr val="FFFFFF"/>
                </a:solidFill>
                <a:latin typeface="FSAlbert"/>
                <a:cs typeface="FSAlbert"/>
              </a:rPr>
              <a:t>connect</a:t>
            </a:r>
            <a:r>
              <a:rPr sz="5999" b="1" spc="350" dirty="0">
                <a:solidFill>
                  <a:srgbClr val="FFFFFF"/>
                </a:solidFill>
                <a:latin typeface="FSAlbert"/>
                <a:cs typeface="FSAlbert"/>
              </a:rPr>
              <a:t> </a:t>
            </a:r>
            <a:r>
              <a:rPr sz="5999" b="1" spc="-100" dirty="0">
                <a:solidFill>
                  <a:srgbClr val="FFFFFF"/>
                </a:solidFill>
                <a:latin typeface="FSAlbert"/>
                <a:cs typeface="FSAlbert"/>
              </a:rPr>
              <a:t>online</a:t>
            </a:r>
            <a:r>
              <a:rPr sz="5999" b="1" spc="5000" dirty="0">
                <a:solidFill>
                  <a:srgbClr val="FFFFFF"/>
                </a:solidFill>
                <a:latin typeface="FSAlbert"/>
                <a:cs typeface="FSAlbert"/>
              </a:rPr>
              <a:t> </a:t>
            </a:r>
            <a:r>
              <a:rPr sz="5999" b="1" dirty="0">
                <a:solidFill>
                  <a:srgbClr val="FFFFFF"/>
                </a:solidFill>
                <a:latin typeface="FSAlbert"/>
                <a:cs typeface="FSAlbert"/>
              </a:rPr>
              <a:t>and</a:t>
            </a:r>
            <a:r>
              <a:rPr sz="5999" b="1" spc="550" dirty="0">
                <a:solidFill>
                  <a:srgbClr val="FFFFFF"/>
                </a:solidFill>
                <a:latin typeface="FSAlbert"/>
                <a:cs typeface="FSAlbert"/>
              </a:rPr>
              <a:t> </a:t>
            </a:r>
            <a:r>
              <a:rPr sz="5999" b="1" dirty="0">
                <a:solidFill>
                  <a:srgbClr val="FFFFFF"/>
                </a:solidFill>
                <a:latin typeface="FSAlbert"/>
                <a:cs typeface="FSAlbert"/>
              </a:rPr>
              <a:t>in-</a:t>
            </a:r>
            <a:r>
              <a:rPr sz="5999" b="1" spc="-100" dirty="0">
                <a:solidFill>
                  <a:srgbClr val="FFFFFF"/>
                </a:solidFill>
                <a:latin typeface="FSAlbert"/>
                <a:cs typeface="FSAlbert"/>
              </a:rPr>
              <a:t>person</a:t>
            </a:r>
            <a:endParaRPr sz="5999" dirty="0">
              <a:latin typeface="FSAlbert"/>
              <a:cs typeface="FSAlber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04D73C-6E59-D4EA-A962-5EE3596B89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378" y="22026085"/>
            <a:ext cx="5983621" cy="18211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6591A9-3EB8-52C8-ED79-C9E88F77F3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1914" y="21334413"/>
            <a:ext cx="3919706" cy="2436574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4C4E3A90-81F2-7629-FB95-7BAC42EA35E8}"/>
              </a:ext>
            </a:extLst>
          </p:cNvPr>
          <p:cNvSpPr txBox="1">
            <a:spLocks/>
          </p:cNvSpPr>
          <p:nvPr/>
        </p:nvSpPr>
        <p:spPr>
          <a:xfrm>
            <a:off x="727931" y="730488"/>
            <a:ext cx="12189890" cy="4271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0" b="1" dirty="0">
                <a:solidFill>
                  <a:schemeClr val="bg1"/>
                </a:solidFill>
                <a:latin typeface="FS Albert" panose="02000000040000020004" pitchFamily="2" charset="77"/>
              </a:rPr>
              <a:t>We are </a:t>
            </a:r>
          </a:p>
          <a:p>
            <a:pPr algn="l"/>
            <a:r>
              <a:rPr lang="en-US" sz="16000" b="1" dirty="0">
                <a:solidFill>
                  <a:schemeClr val="bg1"/>
                </a:solidFill>
                <a:latin typeface="FS Albert" panose="02000000040000020004" pitchFamily="2" charset="77"/>
              </a:rPr>
              <a:t>ready to talk business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CD845B-5189-6ACF-0666-1F71588BB7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9250" y="11844337"/>
            <a:ext cx="3175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5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9" ma:contentTypeDescription="Create a new document." ma:contentTypeScope="" ma:versionID="99b026932eef2c197dd48558026c7503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8fe031597766b16fe7a883c444b677f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2B5181-5C6C-484C-96E1-0148EF4B4BEB}">
  <ds:schemaRefs>
    <ds:schemaRef ds:uri="e4e87cf6-8896-463c-8c8c-3b83533b0347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f11e85f-c223-4a1f-9f13-938cf079eaf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E28F1F-DF55-4F3B-BCB6-B2EA5088C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46ED2-3E98-4C93-9CF5-B0DA0E12839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12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FS Albert</vt:lpstr>
      <vt:lpstr>FSAlbert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2022-12-06T11:44:49Z</dcterms:created>
  <dcterms:modified xsi:type="dcterms:W3CDTF">2022-12-06T13:24:44Z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2022-12-06T11:50:50Z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0a622bcc-271d-4d84-a909-10a43b9962c6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</Properties>
</file>