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527175" cy="7616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A36D5-7167-6B41-AFE2-3252F9692F56}" v="2" dt="2022-12-06T12:55:54.733"/>
    <p1510:client id="{9C05EC39-300A-FC40-93B3-B56181312AFE}" v="4" dt="2022-12-06T13:16:23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11" d="100"/>
          <a:sy n="111" d="100"/>
        </p:scale>
        <p:origin x="4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if, Amna" userId="d04d9494-93ef-464c-92a6-f88c47dacbc9" providerId="ADAL" clId="{143A36D5-7167-6B41-AFE2-3252F9692F56}"/>
    <pc:docChg chg="custSel modSld modMainMaster">
      <pc:chgData name="Hanif, Amna" userId="d04d9494-93ef-464c-92a6-f88c47dacbc9" providerId="ADAL" clId="{143A36D5-7167-6B41-AFE2-3252F9692F56}" dt="2022-12-06T12:56:10.635" v="12" actId="1076"/>
      <pc:docMkLst>
        <pc:docMk/>
      </pc:docMkLst>
      <pc:sldChg chg="addSp delSp modSp mod">
        <pc:chgData name="Hanif, Amna" userId="d04d9494-93ef-464c-92a6-f88c47dacbc9" providerId="ADAL" clId="{143A36D5-7167-6B41-AFE2-3252F9692F56}" dt="2022-12-06T12:56:10.635" v="12" actId="1076"/>
        <pc:sldMkLst>
          <pc:docMk/>
          <pc:sldMk cId="2209513730" sldId="256"/>
        </pc:sldMkLst>
        <pc:picChg chg="add mod">
          <ac:chgData name="Hanif, Amna" userId="d04d9494-93ef-464c-92a6-f88c47dacbc9" providerId="ADAL" clId="{143A36D5-7167-6B41-AFE2-3252F9692F56}" dt="2022-12-06T12:56:10.635" v="12" actId="1076"/>
          <ac:picMkLst>
            <pc:docMk/>
            <pc:sldMk cId="2209513730" sldId="256"/>
            <ac:picMk id="2" creationId="{BABCE6D7-06D0-4403-2FB2-FE8D1512B773}"/>
          </ac:picMkLst>
        </pc:picChg>
        <pc:picChg chg="del mod">
          <ac:chgData name="Hanif, Amna" userId="d04d9494-93ef-464c-92a6-f88c47dacbc9" providerId="ADAL" clId="{143A36D5-7167-6B41-AFE2-3252F9692F56}" dt="2022-12-06T12:54:58.536" v="2" actId="478"/>
          <ac:picMkLst>
            <pc:docMk/>
            <pc:sldMk cId="2209513730" sldId="256"/>
            <ac:picMk id="5" creationId="{3AC4C4EC-176C-C7B3-93C5-BFA492A13AA2}"/>
          </ac:picMkLst>
        </pc:picChg>
      </pc:sldChg>
      <pc:sldMasterChg chg="delSp mod modSldLayout">
        <pc:chgData name="Hanif, Amna" userId="d04d9494-93ef-464c-92a6-f88c47dacbc9" providerId="ADAL" clId="{143A36D5-7167-6B41-AFE2-3252F9692F56}" dt="2022-12-06T12:55:29.870" v="4" actId="478"/>
        <pc:sldMasterMkLst>
          <pc:docMk/>
          <pc:sldMasterMk cId="2116181675" sldId="2147483660"/>
        </pc:sldMasterMkLst>
        <pc:spChg chg="del">
          <ac:chgData name="Hanif, Amna" userId="d04d9494-93ef-464c-92a6-f88c47dacbc9" providerId="ADAL" clId="{143A36D5-7167-6B41-AFE2-3252F9692F56}" dt="2022-12-06T12:55:29.870" v="4" actId="478"/>
          <ac:spMkLst>
            <pc:docMk/>
            <pc:sldMasterMk cId="2116181675" sldId="2147483660"/>
            <ac:spMk id="8" creationId="{B3044893-8A3F-7454-3E39-91E4BAB3EB84}"/>
          </ac:spMkLst>
        </pc:spChg>
        <pc:sldLayoutChg chg="delSp mod">
          <pc:chgData name="Hanif, Amna" userId="d04d9494-93ef-464c-92a6-f88c47dacbc9" providerId="ADAL" clId="{143A36D5-7167-6B41-AFE2-3252F9692F56}" dt="2022-12-06T12:55:09.384" v="3" actId="478"/>
          <pc:sldLayoutMkLst>
            <pc:docMk/>
            <pc:sldMasterMk cId="2116181675" sldId="2147483660"/>
            <pc:sldLayoutMk cId="799684389" sldId="2147483661"/>
          </pc:sldLayoutMkLst>
          <pc:spChg chg="del">
            <ac:chgData name="Hanif, Amna" userId="d04d9494-93ef-464c-92a6-f88c47dacbc9" providerId="ADAL" clId="{143A36D5-7167-6B41-AFE2-3252F9692F56}" dt="2022-12-06T12:55:09.384" v="3" actId="478"/>
            <ac:spMkLst>
              <pc:docMk/>
              <pc:sldMasterMk cId="2116181675" sldId="2147483660"/>
              <pc:sldLayoutMk cId="799684389" sldId="2147483661"/>
              <ac:spMk id="4" creationId="{00000000-0000-0000-0000-000000000000}"/>
            </ac:spMkLst>
          </pc:spChg>
        </pc:sldLayoutChg>
      </pc:sldMasterChg>
    </pc:docChg>
  </pc:docChgLst>
  <pc:docChgLst>
    <pc:chgData name="Hanif, Amna" userId="d04d9494-93ef-464c-92a6-f88c47dacbc9" providerId="ADAL" clId="{9C05EC39-300A-FC40-93B3-B56181312AFE}"/>
    <pc:docChg chg="custSel modSld">
      <pc:chgData name="Hanif, Amna" userId="d04d9494-93ef-464c-92a6-f88c47dacbc9" providerId="ADAL" clId="{9C05EC39-300A-FC40-93B3-B56181312AFE}" dt="2022-12-06T13:01:22.659" v="3" actId="1076"/>
      <pc:docMkLst>
        <pc:docMk/>
      </pc:docMkLst>
      <pc:sldChg chg="addSp delSp modSp mod">
        <pc:chgData name="Hanif, Amna" userId="d04d9494-93ef-464c-92a6-f88c47dacbc9" providerId="ADAL" clId="{9C05EC39-300A-FC40-93B3-B56181312AFE}" dt="2022-12-06T13:01:22.659" v="3" actId="1076"/>
        <pc:sldMkLst>
          <pc:docMk/>
          <pc:sldMk cId="2209513730" sldId="256"/>
        </pc:sldMkLst>
        <pc:spChg chg="mod">
          <ac:chgData name="Hanif, Amna" userId="d04d9494-93ef-464c-92a6-f88c47dacbc9" providerId="ADAL" clId="{9C05EC39-300A-FC40-93B3-B56181312AFE}" dt="2022-12-06T13:00:19.643" v="0" actId="1076"/>
          <ac:spMkLst>
            <pc:docMk/>
            <pc:sldMk cId="2209513730" sldId="256"/>
            <ac:spMk id="8" creationId="{3629B83F-357A-0CF2-A342-1576398B4768}"/>
          </ac:spMkLst>
        </pc:spChg>
        <pc:picChg chg="del">
          <ac:chgData name="Hanif, Amna" userId="d04d9494-93ef-464c-92a6-f88c47dacbc9" providerId="ADAL" clId="{9C05EC39-300A-FC40-93B3-B56181312AFE}" dt="2022-12-06T13:00:26.273" v="1" actId="478"/>
          <ac:picMkLst>
            <pc:docMk/>
            <pc:sldMk cId="2209513730" sldId="256"/>
            <ac:picMk id="2" creationId="{BABCE6D7-06D0-4403-2FB2-FE8D1512B773}"/>
          </ac:picMkLst>
        </pc:picChg>
        <pc:picChg chg="add mod">
          <ac:chgData name="Hanif, Amna" userId="d04d9494-93ef-464c-92a6-f88c47dacbc9" providerId="ADAL" clId="{9C05EC39-300A-FC40-93B3-B56181312AFE}" dt="2022-12-06T13:01:22.659" v="3" actId="1076"/>
          <ac:picMkLst>
            <pc:docMk/>
            <pc:sldMk cId="2209513730" sldId="256"/>
            <ac:picMk id="3" creationId="{BC1E0BFC-7A80-2873-2E6F-A9980205C533}"/>
          </ac:picMkLst>
        </pc:picChg>
        <pc:picChg chg="mod">
          <ac:chgData name="Hanif, Amna" userId="d04d9494-93ef-464c-92a6-f88c47dacbc9" providerId="ADAL" clId="{9C05EC39-300A-FC40-93B3-B56181312AFE}" dt="2022-12-06T13:00:19.643" v="0" actId="1076"/>
          <ac:picMkLst>
            <pc:docMk/>
            <pc:sldMk cId="2209513730" sldId="256"/>
            <ac:picMk id="7" creationId="{69DFF9E3-8C60-8A8D-4D18-81F5C8A752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38" y="1246550"/>
            <a:ext cx="1298099" cy="2651784"/>
          </a:xfrm>
        </p:spPr>
        <p:txBody>
          <a:bodyPr anchor="b"/>
          <a:lstStyle>
            <a:lvl1pPr algn="ctr">
              <a:defRPr sz="1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897" y="4000597"/>
            <a:ext cx="1145381" cy="1838969"/>
          </a:xfrm>
        </p:spPr>
        <p:txBody>
          <a:bodyPr/>
          <a:lstStyle>
            <a:lvl1pPr marL="0" indent="0" algn="ctr">
              <a:buNone/>
              <a:defRPr sz="401"/>
            </a:lvl1pPr>
            <a:lvl2pPr marL="76352" indent="0" algn="ctr">
              <a:buNone/>
              <a:defRPr sz="334"/>
            </a:lvl2pPr>
            <a:lvl3pPr marL="152705" indent="0" algn="ctr">
              <a:buNone/>
              <a:defRPr sz="301"/>
            </a:lvl3pPr>
            <a:lvl4pPr marL="229057" indent="0" algn="ctr">
              <a:buNone/>
              <a:defRPr sz="267"/>
            </a:lvl4pPr>
            <a:lvl5pPr marL="305410" indent="0" algn="ctr">
              <a:buNone/>
              <a:defRPr sz="267"/>
            </a:lvl5pPr>
            <a:lvl6pPr marL="381762" indent="0" algn="ctr">
              <a:buNone/>
              <a:defRPr sz="267"/>
            </a:lvl6pPr>
            <a:lvl7pPr marL="458114" indent="0" algn="ctr">
              <a:buNone/>
              <a:defRPr sz="267"/>
            </a:lvl7pPr>
            <a:lvl8pPr marL="534467" indent="0" algn="ctr">
              <a:buNone/>
              <a:defRPr sz="267"/>
            </a:lvl8pPr>
            <a:lvl9pPr marL="610819" indent="0" algn="ctr">
              <a:buNone/>
              <a:defRPr sz="2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2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2885" y="405525"/>
            <a:ext cx="329297" cy="6454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993" y="405525"/>
            <a:ext cx="968802" cy="6454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5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8" y="1898919"/>
            <a:ext cx="1317188" cy="3168387"/>
          </a:xfrm>
        </p:spPr>
        <p:txBody>
          <a:bodyPr anchor="b"/>
          <a:lstStyle>
            <a:lvl1pPr>
              <a:defRPr sz="1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98" y="5097280"/>
            <a:ext cx="1317188" cy="1666180"/>
          </a:xfrm>
        </p:spPr>
        <p:txBody>
          <a:bodyPr/>
          <a:lstStyle>
            <a:lvl1pPr marL="0" indent="0">
              <a:buNone/>
              <a:defRPr sz="401">
                <a:solidFill>
                  <a:schemeClr val="tx1"/>
                </a:solidFill>
              </a:defRPr>
            </a:lvl1pPr>
            <a:lvl2pPr marL="76352" indent="0">
              <a:buNone/>
              <a:defRPr sz="334">
                <a:solidFill>
                  <a:schemeClr val="tx1">
                    <a:tint val="75000"/>
                  </a:schemeClr>
                </a:solidFill>
              </a:defRPr>
            </a:lvl2pPr>
            <a:lvl3pPr marL="152705" indent="0">
              <a:buNone/>
              <a:defRPr sz="301">
                <a:solidFill>
                  <a:schemeClr val="tx1">
                    <a:tint val="75000"/>
                  </a:schemeClr>
                </a:solidFill>
              </a:defRPr>
            </a:lvl3pPr>
            <a:lvl4pPr marL="229057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4pPr>
            <a:lvl5pPr marL="30541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5pPr>
            <a:lvl6pPr marL="381762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6pPr>
            <a:lvl7pPr marL="458114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7pPr>
            <a:lvl8pPr marL="534467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8pPr>
            <a:lvl9pPr marL="610819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93" y="2027627"/>
            <a:ext cx="649049" cy="4832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133" y="2027627"/>
            <a:ext cx="649049" cy="4832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92" y="405527"/>
            <a:ext cx="1317188" cy="14722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92" y="1867181"/>
            <a:ext cx="646067" cy="915076"/>
          </a:xfrm>
        </p:spPr>
        <p:txBody>
          <a:bodyPr anchor="b"/>
          <a:lstStyle>
            <a:lvl1pPr marL="0" indent="0">
              <a:buNone/>
              <a:defRPr sz="401" b="1"/>
            </a:lvl1pPr>
            <a:lvl2pPr marL="76352" indent="0">
              <a:buNone/>
              <a:defRPr sz="334" b="1"/>
            </a:lvl2pPr>
            <a:lvl3pPr marL="152705" indent="0">
              <a:buNone/>
              <a:defRPr sz="301" b="1"/>
            </a:lvl3pPr>
            <a:lvl4pPr marL="229057" indent="0">
              <a:buNone/>
              <a:defRPr sz="267" b="1"/>
            </a:lvl4pPr>
            <a:lvl5pPr marL="305410" indent="0">
              <a:buNone/>
              <a:defRPr sz="267" b="1"/>
            </a:lvl5pPr>
            <a:lvl6pPr marL="381762" indent="0">
              <a:buNone/>
              <a:defRPr sz="267" b="1"/>
            </a:lvl6pPr>
            <a:lvl7pPr marL="458114" indent="0">
              <a:buNone/>
              <a:defRPr sz="267" b="1"/>
            </a:lvl7pPr>
            <a:lvl8pPr marL="534467" indent="0">
              <a:buNone/>
              <a:defRPr sz="267" b="1"/>
            </a:lvl8pPr>
            <a:lvl9pPr marL="610819" indent="0">
              <a:buNone/>
              <a:defRPr sz="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192" y="2782257"/>
            <a:ext cx="646067" cy="4092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3133" y="1867181"/>
            <a:ext cx="649248" cy="915076"/>
          </a:xfrm>
        </p:spPr>
        <p:txBody>
          <a:bodyPr anchor="b"/>
          <a:lstStyle>
            <a:lvl1pPr marL="0" indent="0">
              <a:buNone/>
              <a:defRPr sz="401" b="1"/>
            </a:lvl1pPr>
            <a:lvl2pPr marL="76352" indent="0">
              <a:buNone/>
              <a:defRPr sz="334" b="1"/>
            </a:lvl2pPr>
            <a:lvl3pPr marL="152705" indent="0">
              <a:buNone/>
              <a:defRPr sz="301" b="1"/>
            </a:lvl3pPr>
            <a:lvl4pPr marL="229057" indent="0">
              <a:buNone/>
              <a:defRPr sz="267" b="1"/>
            </a:lvl4pPr>
            <a:lvl5pPr marL="305410" indent="0">
              <a:buNone/>
              <a:defRPr sz="267" b="1"/>
            </a:lvl5pPr>
            <a:lvl6pPr marL="381762" indent="0">
              <a:buNone/>
              <a:defRPr sz="267" b="1"/>
            </a:lvl6pPr>
            <a:lvl7pPr marL="458114" indent="0">
              <a:buNone/>
              <a:defRPr sz="267" b="1"/>
            </a:lvl7pPr>
            <a:lvl8pPr marL="534467" indent="0">
              <a:buNone/>
              <a:defRPr sz="267" b="1"/>
            </a:lvl8pPr>
            <a:lvl9pPr marL="610819" indent="0">
              <a:buNone/>
              <a:defRPr sz="2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3133" y="2782257"/>
            <a:ext cx="649248" cy="4092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5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92" y="507788"/>
            <a:ext cx="492554" cy="1777259"/>
          </a:xfrm>
        </p:spPr>
        <p:txBody>
          <a:bodyPr anchor="b"/>
          <a:lstStyle>
            <a:lvl1pPr>
              <a:defRPr sz="5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48" y="1096683"/>
            <a:ext cx="773132" cy="5412883"/>
          </a:xfrm>
        </p:spPr>
        <p:txBody>
          <a:bodyPr/>
          <a:lstStyle>
            <a:lvl1pPr>
              <a:defRPr sz="534"/>
            </a:lvl1pPr>
            <a:lvl2pPr>
              <a:defRPr sz="468"/>
            </a:lvl2pPr>
            <a:lvl3pPr>
              <a:defRPr sz="401"/>
            </a:lvl3pPr>
            <a:lvl4pPr>
              <a:defRPr sz="334"/>
            </a:lvl4pPr>
            <a:lvl5pPr>
              <a:defRPr sz="334"/>
            </a:lvl5pPr>
            <a:lvl6pPr>
              <a:defRPr sz="334"/>
            </a:lvl6pPr>
            <a:lvl7pPr>
              <a:defRPr sz="334"/>
            </a:lvl7pPr>
            <a:lvl8pPr>
              <a:defRPr sz="334"/>
            </a:lvl8pPr>
            <a:lvl9pPr>
              <a:defRPr sz="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92" y="2285048"/>
            <a:ext cx="492554" cy="4233333"/>
          </a:xfrm>
        </p:spPr>
        <p:txBody>
          <a:bodyPr/>
          <a:lstStyle>
            <a:lvl1pPr marL="0" indent="0">
              <a:buNone/>
              <a:defRPr sz="267"/>
            </a:lvl1pPr>
            <a:lvl2pPr marL="76352" indent="0">
              <a:buNone/>
              <a:defRPr sz="234"/>
            </a:lvl2pPr>
            <a:lvl3pPr marL="152705" indent="0">
              <a:buNone/>
              <a:defRPr sz="200"/>
            </a:lvl3pPr>
            <a:lvl4pPr marL="229057" indent="0">
              <a:buNone/>
              <a:defRPr sz="167"/>
            </a:lvl4pPr>
            <a:lvl5pPr marL="305410" indent="0">
              <a:buNone/>
              <a:defRPr sz="167"/>
            </a:lvl5pPr>
            <a:lvl6pPr marL="381762" indent="0">
              <a:buNone/>
              <a:defRPr sz="167"/>
            </a:lvl6pPr>
            <a:lvl7pPr marL="458114" indent="0">
              <a:buNone/>
              <a:defRPr sz="167"/>
            </a:lvl7pPr>
            <a:lvl8pPr marL="534467" indent="0">
              <a:buNone/>
              <a:defRPr sz="167"/>
            </a:lvl8pPr>
            <a:lvl9pPr marL="610819" indent="0">
              <a:buNone/>
              <a:defRPr sz="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92" y="507788"/>
            <a:ext cx="492554" cy="1777259"/>
          </a:xfrm>
        </p:spPr>
        <p:txBody>
          <a:bodyPr anchor="b"/>
          <a:lstStyle>
            <a:lvl1pPr>
              <a:defRPr sz="5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248" y="1096683"/>
            <a:ext cx="773132" cy="5412883"/>
          </a:xfrm>
        </p:spPr>
        <p:txBody>
          <a:bodyPr anchor="t"/>
          <a:lstStyle>
            <a:lvl1pPr marL="0" indent="0">
              <a:buNone/>
              <a:defRPr sz="534"/>
            </a:lvl1pPr>
            <a:lvl2pPr marL="76352" indent="0">
              <a:buNone/>
              <a:defRPr sz="468"/>
            </a:lvl2pPr>
            <a:lvl3pPr marL="152705" indent="0">
              <a:buNone/>
              <a:defRPr sz="401"/>
            </a:lvl3pPr>
            <a:lvl4pPr marL="229057" indent="0">
              <a:buNone/>
              <a:defRPr sz="334"/>
            </a:lvl4pPr>
            <a:lvl5pPr marL="305410" indent="0">
              <a:buNone/>
              <a:defRPr sz="334"/>
            </a:lvl5pPr>
            <a:lvl6pPr marL="381762" indent="0">
              <a:buNone/>
              <a:defRPr sz="334"/>
            </a:lvl6pPr>
            <a:lvl7pPr marL="458114" indent="0">
              <a:buNone/>
              <a:defRPr sz="334"/>
            </a:lvl7pPr>
            <a:lvl8pPr marL="534467" indent="0">
              <a:buNone/>
              <a:defRPr sz="334"/>
            </a:lvl8pPr>
            <a:lvl9pPr marL="610819" indent="0">
              <a:buNone/>
              <a:defRPr sz="33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92" y="2285048"/>
            <a:ext cx="492554" cy="4233333"/>
          </a:xfrm>
        </p:spPr>
        <p:txBody>
          <a:bodyPr/>
          <a:lstStyle>
            <a:lvl1pPr marL="0" indent="0">
              <a:buNone/>
              <a:defRPr sz="267"/>
            </a:lvl1pPr>
            <a:lvl2pPr marL="76352" indent="0">
              <a:buNone/>
              <a:defRPr sz="234"/>
            </a:lvl2pPr>
            <a:lvl3pPr marL="152705" indent="0">
              <a:buNone/>
              <a:defRPr sz="200"/>
            </a:lvl3pPr>
            <a:lvl4pPr marL="229057" indent="0">
              <a:buNone/>
              <a:defRPr sz="167"/>
            </a:lvl4pPr>
            <a:lvl5pPr marL="305410" indent="0">
              <a:buNone/>
              <a:defRPr sz="167"/>
            </a:lvl5pPr>
            <a:lvl6pPr marL="381762" indent="0">
              <a:buNone/>
              <a:defRPr sz="167"/>
            </a:lvl6pPr>
            <a:lvl7pPr marL="458114" indent="0">
              <a:buNone/>
              <a:defRPr sz="167"/>
            </a:lvl7pPr>
            <a:lvl8pPr marL="534467" indent="0">
              <a:buNone/>
              <a:defRPr sz="167"/>
            </a:lvl8pPr>
            <a:lvl9pPr marL="610819" indent="0">
              <a:buNone/>
              <a:defRPr sz="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994" y="405527"/>
            <a:ext cx="1317188" cy="147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4" y="2027627"/>
            <a:ext cx="1317188" cy="4832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993" y="7059670"/>
            <a:ext cx="343614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9088-485D-2F45-A2A5-4232BA0E544A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5877" y="7059670"/>
            <a:ext cx="515422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568" y="7059670"/>
            <a:ext cx="343614" cy="405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FA68-655D-6442-B514-02A9EC90D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705" rtl="0" eaLnBrk="1" latinLnBrk="0" hangingPunct="1">
        <a:lnSpc>
          <a:spcPct val="90000"/>
        </a:lnSpc>
        <a:spcBef>
          <a:spcPct val="0"/>
        </a:spcBef>
        <a:buNone/>
        <a:defRPr sz="7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76" indent="-38176" algn="l" defTabSz="152705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468" kern="1200">
          <a:solidFill>
            <a:schemeClr val="tx1"/>
          </a:solidFill>
          <a:latin typeface="+mn-lt"/>
          <a:ea typeface="+mn-ea"/>
          <a:cs typeface="+mn-cs"/>
        </a:defRPr>
      </a:lvl1pPr>
      <a:lvl2pPr marL="114529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401" kern="1200">
          <a:solidFill>
            <a:schemeClr val="tx1"/>
          </a:solidFill>
          <a:latin typeface="+mn-lt"/>
          <a:ea typeface="+mn-ea"/>
          <a:cs typeface="+mn-cs"/>
        </a:defRPr>
      </a:lvl2pPr>
      <a:lvl3pPr marL="190881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334" kern="1200">
          <a:solidFill>
            <a:schemeClr val="tx1"/>
          </a:solidFill>
          <a:latin typeface="+mn-lt"/>
          <a:ea typeface="+mn-ea"/>
          <a:cs typeface="+mn-cs"/>
        </a:defRPr>
      </a:lvl3pPr>
      <a:lvl4pPr marL="267233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301" kern="1200">
          <a:solidFill>
            <a:schemeClr val="tx1"/>
          </a:solidFill>
          <a:latin typeface="+mn-lt"/>
          <a:ea typeface="+mn-ea"/>
          <a:cs typeface="+mn-cs"/>
        </a:defRPr>
      </a:lvl4pPr>
      <a:lvl5pPr marL="343586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301" kern="1200">
          <a:solidFill>
            <a:schemeClr val="tx1"/>
          </a:solidFill>
          <a:latin typeface="+mn-lt"/>
          <a:ea typeface="+mn-ea"/>
          <a:cs typeface="+mn-cs"/>
        </a:defRPr>
      </a:lvl5pPr>
      <a:lvl6pPr marL="419938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301" kern="1200">
          <a:solidFill>
            <a:schemeClr val="tx1"/>
          </a:solidFill>
          <a:latin typeface="+mn-lt"/>
          <a:ea typeface="+mn-ea"/>
          <a:cs typeface="+mn-cs"/>
        </a:defRPr>
      </a:lvl6pPr>
      <a:lvl7pPr marL="496291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301" kern="1200">
          <a:solidFill>
            <a:schemeClr val="tx1"/>
          </a:solidFill>
          <a:latin typeface="+mn-lt"/>
          <a:ea typeface="+mn-ea"/>
          <a:cs typeface="+mn-cs"/>
        </a:defRPr>
      </a:lvl7pPr>
      <a:lvl8pPr marL="572643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301" kern="1200">
          <a:solidFill>
            <a:schemeClr val="tx1"/>
          </a:solidFill>
          <a:latin typeface="+mn-lt"/>
          <a:ea typeface="+mn-ea"/>
          <a:cs typeface="+mn-cs"/>
        </a:defRPr>
      </a:lvl8pPr>
      <a:lvl9pPr marL="648995" indent="-38176" algn="l" defTabSz="152705" rtl="0" eaLnBrk="1" latinLnBrk="0" hangingPunct="1">
        <a:lnSpc>
          <a:spcPct val="90000"/>
        </a:lnSpc>
        <a:spcBef>
          <a:spcPts val="84"/>
        </a:spcBef>
        <a:buFont typeface="Arial" panose="020B0604020202020204" pitchFamily="34" charset="0"/>
        <a:buChar char="•"/>
        <a:defRPr sz="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1pPr>
      <a:lvl2pPr marL="76352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2pPr>
      <a:lvl3pPr marL="152705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3pPr>
      <a:lvl4pPr marL="229057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4pPr>
      <a:lvl5pPr marL="305410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5pPr>
      <a:lvl6pPr marL="381762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6pPr>
      <a:lvl7pPr marL="458114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7pPr>
      <a:lvl8pPr marL="534467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8pPr>
      <a:lvl9pPr marL="610819" algn="l" defTabSz="152705" rtl="0" eaLnBrk="1" latinLnBrk="0" hangingPunct="1">
        <a:defRPr sz="3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0C536A-BCEB-7A7D-CF94-533BE441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8940"/>
            <a:ext cx="1527175" cy="458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FF9E3-8C60-8A8D-4D18-81F5C8A7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5" y="3625168"/>
            <a:ext cx="1322264" cy="3664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29B83F-357A-0CF2-A342-1576398B4768}"/>
              </a:ext>
            </a:extLst>
          </p:cNvPr>
          <p:cNvSpPr>
            <a:spLocks noGrp="1"/>
          </p:cNvSpPr>
          <p:nvPr/>
        </p:nvSpPr>
        <p:spPr>
          <a:xfrm>
            <a:off x="-344281" y="3476271"/>
            <a:ext cx="2227664" cy="525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Autofit/>
          </a:bodyPr>
          <a:lstStyle>
            <a:lvl1pPr algn="ctr" defTabSz="3813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  <a:latin typeface="FS Albert" panose="02000000040000020004" pitchFamily="2" charset="77"/>
              </a:rPr>
              <a:t>Let’s connect online </a:t>
            </a:r>
            <a:br>
              <a:rPr lang="en-US" sz="1000" b="1" dirty="0">
                <a:solidFill>
                  <a:schemeClr val="bg1"/>
                </a:solidFill>
                <a:latin typeface="FS Albert" panose="02000000040000020004" pitchFamily="2" charset="77"/>
              </a:rPr>
            </a:br>
            <a:r>
              <a:rPr lang="en-US" sz="1000" b="1" dirty="0">
                <a:solidFill>
                  <a:schemeClr val="bg1"/>
                </a:solidFill>
                <a:latin typeface="FS Albert" panose="02000000040000020004" pitchFamily="2" charset="77"/>
              </a:rPr>
              <a:t>and in-person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14EB7F-D602-3979-305C-E8A3694C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87" y="6713928"/>
            <a:ext cx="1260599" cy="735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A683C6-058E-4185-D551-082054F3D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87" y="4767307"/>
            <a:ext cx="1160876" cy="116087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75A9257-CDEE-C56E-DCEE-9B87D13B2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74" y="2201822"/>
            <a:ext cx="1584618" cy="1060075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solidFill>
                  <a:schemeClr val="bg1"/>
                </a:solidFill>
                <a:latin typeface="FS Albert" panose="02000000040000020004" pitchFamily="2" charset="77"/>
              </a:rPr>
              <a:t>We are ready to talk 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E0BFC-7A80-2873-2E6F-A9980205C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98076"/>
            <a:ext cx="1527175" cy="2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aceff-cf93-471e-b5cd-8d01316bb703" xsi:nil="true"/>
    <lcf76f155ced4ddcb4097134ff3c332f xmlns="17f3e685-304c-4b5f-b01d-d2a276301343">
      <Terms xmlns="http://schemas.microsoft.com/office/infopath/2007/PartnerControls"/>
    </lcf76f155ced4ddcb4097134ff3c332f>
    <Date xmlns="17f3e685-304c-4b5f-b01d-d2a2763013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19" ma:contentTypeDescription="Create a new document." ma:contentTypeScope="" ma:versionID="99b026932eef2c197dd48558026c7503">
  <xsd:schema xmlns:xsd="http://www.w3.org/2001/XMLSchema" xmlns:xs="http://www.w3.org/2001/XMLSchema" xmlns:p="http://schemas.microsoft.com/office/2006/metadata/properties" xmlns:ns2="17f3e685-304c-4b5f-b01d-d2a276301343" xmlns:ns3="996aceff-cf93-471e-b5cd-8d01316bb703" targetNamespace="http://schemas.microsoft.com/office/2006/metadata/properties" ma:root="true" ma:fieldsID="8fe031597766b16fe7a883c444b677fd" ns2:_="" ns3:_="">
    <xsd:import namespace="17f3e685-304c-4b5f-b01d-d2a276301343"/>
    <xsd:import namespace="996aceff-cf93-471e-b5cd-8d01316bb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e" ma:index="20" nillable="true" ma:displayName="Date" ma:description="10/10/2021" ma:format="DateTime" ma:internalName="Dat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ae8566-1e59-4fab-8926-708f14f4f264}" ma:internalName="TaxCatchAll" ma:showField="CatchAllData" ma:web="996aceff-cf93-471e-b5cd-8d01316bb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B02B1-B7AB-4674-9DBA-AFAFEE80BC2E}">
  <ds:schemaRefs>
    <ds:schemaRef ds:uri="http://schemas.microsoft.com/office/2006/metadata/properties"/>
    <ds:schemaRef ds:uri="http://schemas.microsoft.com/office/infopath/2007/PartnerControls"/>
    <ds:schemaRef ds:uri="5f11e85f-c223-4a1f-9f13-938cf079eafb"/>
    <ds:schemaRef ds:uri="e4e87cf6-8896-463c-8c8c-3b83533b0347"/>
  </ds:schemaRefs>
</ds:datastoreItem>
</file>

<file path=customXml/itemProps2.xml><?xml version="1.0" encoding="utf-8"?>
<ds:datastoreItem xmlns:ds="http://schemas.openxmlformats.org/officeDocument/2006/customXml" ds:itemID="{D1021F8C-2FCB-46EF-BCC3-804F738816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6071D-F2D0-475B-A4EE-D40CB79D27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FS Albert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Hanif, Amna</dc:creator>
  <cp:lastModifiedBy>Hanif, Amna</cp:lastModifiedBy>
  <cp:revision>1</cp:revision>
  <dcterms:created xsi:type="dcterms:W3CDTF">2022-12-06T12:27:18Z</dcterms:created>
  <dcterms:modified xsi:type="dcterms:W3CDTF">2022-12-06T13:16:32Z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2022-12-06T12:30:25Z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b7e47865-42cf-4d5c-a370-45209aa80656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0x010100EBD178A327AB5F46898526486BA7E8BF</vt:lpwstr>
  </property>
</Properties>
</file>