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257" r:id="rId6"/>
    <p:sldId id="3676" r:id="rId7"/>
    <p:sldId id="3673" r:id="rId8"/>
    <p:sldId id="3662" r:id="rId9"/>
    <p:sldId id="3668" r:id="rId10"/>
    <p:sldId id="3671" r:id="rId11"/>
    <p:sldId id="3667" r:id="rId12"/>
    <p:sldId id="3669" r:id="rId13"/>
    <p:sldId id="260" r:id="rId14"/>
    <p:sldId id="3674" r:id="rId15"/>
  </p:sldIdLst>
  <p:sldSz cx="12192000" cy="6858000"/>
  <p:notesSz cx="6858000" cy="9144000"/>
  <p:embeddedFontLst>
    <p:embeddedFont>
      <p:font typeface="Calibri" panose="020F0502020204030204" pitchFamily="34" charset="0"/>
      <p:regular r:id="rId17"/>
      <p:bold r:id="rId17"/>
      <p:italic r:id="rId17"/>
      <p:boldItalic r:id="rId17"/>
    </p:embeddedFont>
    <p:embeddedFont>
      <p:font typeface="Calibri Light" panose="020F0302020204030204" pitchFamily="34" charset="0"/>
      <p:regular r:id="rId17"/>
      <p:italic r:id="rId17"/>
    </p:embeddedFont>
    <p:embeddedFont>
      <p:font typeface="FS Albert" panose="02000000040000020004" pitchFamily="50" charset="0"/>
      <p:regular r:id="rId17"/>
      <p:bold r:id="rId17"/>
      <p:italic r:id="rId17"/>
      <p:boldItalic r:id="rId18"/>
    </p:embeddedFont>
    <p:embeddedFont>
      <p:font typeface="FSAlbert" panose="02000000040000020004" pitchFamily="50" charset="0"/>
      <p:regular r:id="rId17"/>
      <p:bold r:id="rId19"/>
      <p:italic r:id="rId20"/>
      <p:boldItalic r:id="rId21"/>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Judith" initials="MJ" lastIdx="7" clrIdx="0">
    <p:extLst>
      <p:ext uri="{19B8F6BF-5375-455C-9EA6-DF929625EA0E}">
        <p15:presenceInfo xmlns:p15="http://schemas.microsoft.com/office/powerpoint/2012/main" userId="S::Judith.Miranda@informa.com::74d6144a-26e0-4323-b368-f5566a812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D85"/>
    <a:srgbClr val="049EE3"/>
    <a:srgbClr val="019FE4"/>
    <a:srgbClr val="2B2E83"/>
    <a:srgbClr val="96C11E"/>
    <a:srgbClr val="079245"/>
    <a:srgbClr val="00A5A5"/>
    <a:srgbClr val="FC01B9"/>
    <a:srgbClr val="951B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0F1A4-C1C0-4174-BEF8-4B6BB883814C}" v="2" dt="2022-08-31T07:29:05.262"/>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napToGrid="0" snapToObjects="1">
      <p:cViewPr varScale="1">
        <p:scale>
          <a:sx n="56" d="100"/>
          <a:sy n="56" d="100"/>
        </p:scale>
        <p:origin x="1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NUL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rte, Kris" userId="4f048fe5-447f-454e-8844-cd1686fb98c8" providerId="ADAL" clId="{F8A65734-4D73-47CB-8633-A84A5B8B7D6A}"/>
    <pc:docChg chg="undo custSel modSld">
      <pc:chgData name="Olarte, Kris" userId="4f048fe5-447f-454e-8844-cd1686fb98c8" providerId="ADAL" clId="{F8A65734-4D73-47CB-8633-A84A5B8B7D6A}" dt="2021-03-21T11:05:50.509" v="200" actId="478"/>
      <pc:docMkLst>
        <pc:docMk/>
      </pc:docMkLst>
      <pc:sldChg chg="addSp delSp modSp mod">
        <pc:chgData name="Olarte, Kris" userId="4f048fe5-447f-454e-8844-cd1686fb98c8" providerId="ADAL" clId="{F8A65734-4D73-47CB-8633-A84A5B8B7D6A}" dt="2021-03-21T11:04:23.154" v="197" actId="20577"/>
        <pc:sldMkLst>
          <pc:docMk/>
          <pc:sldMk cId="1707723087" sldId="256"/>
        </pc:sldMkLst>
        <pc:spChg chg="del">
          <ac:chgData name="Olarte, Kris" userId="4f048fe5-447f-454e-8844-cd1686fb98c8" providerId="ADAL" clId="{F8A65734-4D73-47CB-8633-A84A5B8B7D6A}" dt="2021-03-18T11:52:33.609" v="6" actId="478"/>
          <ac:spMkLst>
            <pc:docMk/>
            <pc:sldMk cId="1707723087" sldId="256"/>
            <ac:spMk id="10" creationId="{CB5D7DE5-3C22-4349-B7AC-C961D690F76A}"/>
          </ac:spMkLst>
        </pc:spChg>
        <pc:spChg chg="mod">
          <ac:chgData name="Olarte, Kris" userId="4f048fe5-447f-454e-8844-cd1686fb98c8" providerId="ADAL" clId="{F8A65734-4D73-47CB-8633-A84A5B8B7D6A}" dt="2021-03-21T11:04:23.154" v="197" actId="20577"/>
          <ac:spMkLst>
            <pc:docMk/>
            <pc:sldMk cId="1707723087" sldId="256"/>
            <ac:spMk id="13" creationId="{91118831-18B1-9344-91B6-B77DF6E8B0F6}"/>
          </ac:spMkLst>
        </pc:spChg>
        <pc:picChg chg="add del mod">
          <ac:chgData name="Olarte, Kris" userId="4f048fe5-447f-454e-8844-cd1686fb98c8" providerId="ADAL" clId="{F8A65734-4D73-47CB-8633-A84A5B8B7D6A}" dt="2021-03-18T11:52:31.979" v="5" actId="1076"/>
          <ac:picMkLst>
            <pc:docMk/>
            <pc:sldMk cId="1707723087" sldId="256"/>
            <ac:picMk id="3" creationId="{461E1748-1CE8-A441-A458-886EE729F8C5}"/>
          </ac:picMkLst>
        </pc:picChg>
      </pc:sldChg>
      <pc:sldChg chg="addSp delSp modSp mod">
        <pc:chgData name="Olarte, Kris" userId="4f048fe5-447f-454e-8844-cd1686fb98c8" providerId="ADAL" clId="{F8A65734-4D73-47CB-8633-A84A5B8B7D6A}" dt="2021-03-21T11:04:59.111" v="199" actId="478"/>
        <pc:sldMkLst>
          <pc:docMk/>
          <pc:sldMk cId="443062373" sldId="257"/>
        </pc:sldMkLst>
        <pc:picChg chg="add del mod ord">
          <ac:chgData name="Olarte, Kris" userId="4f048fe5-447f-454e-8844-cd1686fb98c8" providerId="ADAL" clId="{F8A65734-4D73-47CB-8633-A84A5B8B7D6A}" dt="2021-03-21T11:04:57.049" v="198" actId="478"/>
          <ac:picMkLst>
            <pc:docMk/>
            <pc:sldMk cId="443062373" sldId="257"/>
            <ac:picMk id="6" creationId="{24AC0563-D43F-D64A-B2E3-455F922ADB64}"/>
          </ac:picMkLst>
        </pc:picChg>
        <pc:picChg chg="add del mod modCrop">
          <ac:chgData name="Olarte, Kris" userId="4f048fe5-447f-454e-8844-cd1686fb98c8" providerId="ADAL" clId="{F8A65734-4D73-47CB-8633-A84A5B8B7D6A}" dt="2021-03-18T12:19:22.243" v="98" actId="478"/>
          <ac:picMkLst>
            <pc:docMk/>
            <pc:sldMk cId="443062373" sldId="257"/>
            <ac:picMk id="8" creationId="{E7C66C75-A1B0-4A9A-9149-DFFC0CD9C835}"/>
          </ac:picMkLst>
        </pc:picChg>
        <pc:picChg chg="add del mod">
          <ac:chgData name="Olarte, Kris" userId="4f048fe5-447f-454e-8844-cd1686fb98c8" providerId="ADAL" clId="{F8A65734-4D73-47CB-8633-A84A5B8B7D6A}" dt="2021-03-18T12:18:00.420" v="62"/>
          <ac:picMkLst>
            <pc:docMk/>
            <pc:sldMk cId="443062373" sldId="257"/>
            <ac:picMk id="10" creationId="{00B509DC-F392-4FD2-9C51-6A00936433D7}"/>
          </ac:picMkLst>
        </pc:picChg>
        <pc:picChg chg="del mod">
          <ac:chgData name="Olarte, Kris" userId="4f048fe5-447f-454e-8844-cd1686fb98c8" providerId="ADAL" clId="{F8A65734-4D73-47CB-8633-A84A5B8B7D6A}" dt="2021-03-18T12:16:17.702" v="25" actId="478"/>
          <ac:picMkLst>
            <pc:docMk/>
            <pc:sldMk cId="443062373" sldId="257"/>
            <ac:picMk id="12" creationId="{75070527-3A45-5B4D-970A-904F5F5FCACF}"/>
          </ac:picMkLst>
        </pc:picChg>
        <pc:picChg chg="add del mod">
          <ac:chgData name="Olarte, Kris" userId="4f048fe5-447f-454e-8844-cd1686fb98c8" providerId="ADAL" clId="{F8A65734-4D73-47CB-8633-A84A5B8B7D6A}" dt="2021-03-18T12:18:40.084" v="80"/>
          <ac:picMkLst>
            <pc:docMk/>
            <pc:sldMk cId="443062373" sldId="257"/>
            <ac:picMk id="13" creationId="{BE85FF4A-4D5F-441B-8368-55835F1763D0}"/>
          </ac:picMkLst>
        </pc:picChg>
        <pc:picChg chg="add mod">
          <ac:chgData name="Olarte, Kris" userId="4f048fe5-447f-454e-8844-cd1686fb98c8" providerId="ADAL" clId="{F8A65734-4D73-47CB-8633-A84A5B8B7D6A}" dt="2021-03-18T12:18:37.762" v="74" actId="571"/>
          <ac:picMkLst>
            <pc:docMk/>
            <pc:sldMk cId="443062373" sldId="257"/>
            <ac:picMk id="14" creationId="{AF79CCB7-904E-4BB9-BA11-2CA274178E6B}"/>
          </ac:picMkLst>
        </pc:picChg>
        <pc:picChg chg="add del mod modCrop">
          <ac:chgData name="Olarte, Kris" userId="4f048fe5-447f-454e-8844-cd1686fb98c8" providerId="ADAL" clId="{F8A65734-4D73-47CB-8633-A84A5B8B7D6A}" dt="2021-03-18T12:20:21.759" v="128" actId="478"/>
          <ac:picMkLst>
            <pc:docMk/>
            <pc:sldMk cId="443062373" sldId="257"/>
            <ac:picMk id="16" creationId="{96A6F073-D340-4BEC-B10A-D5A39EEF815E}"/>
          </ac:picMkLst>
        </pc:picChg>
        <pc:picChg chg="add del mod">
          <ac:chgData name="Olarte, Kris" userId="4f048fe5-447f-454e-8844-cd1686fb98c8" providerId="ADAL" clId="{F8A65734-4D73-47CB-8633-A84A5B8B7D6A}" dt="2021-03-18T12:19:43.973" v="106"/>
          <ac:picMkLst>
            <pc:docMk/>
            <pc:sldMk cId="443062373" sldId="257"/>
            <ac:picMk id="18" creationId="{73A69F71-AFEA-4CB7-98F9-C1E20C514668}"/>
          </ac:picMkLst>
        </pc:picChg>
        <pc:picChg chg="add del mod modCrop">
          <ac:chgData name="Olarte, Kris" userId="4f048fe5-447f-454e-8844-cd1686fb98c8" providerId="ADAL" clId="{F8A65734-4D73-47CB-8633-A84A5B8B7D6A}" dt="2021-03-18T12:20:24.628" v="130" actId="478"/>
          <ac:picMkLst>
            <pc:docMk/>
            <pc:sldMk cId="443062373" sldId="257"/>
            <ac:picMk id="20" creationId="{F1D4CDDC-CE42-4DE1-9015-F2432C17366C}"/>
          </ac:picMkLst>
        </pc:picChg>
        <pc:picChg chg="add del mod">
          <ac:chgData name="Olarte, Kris" userId="4f048fe5-447f-454e-8844-cd1686fb98c8" providerId="ADAL" clId="{F8A65734-4D73-47CB-8633-A84A5B8B7D6A}" dt="2021-03-21T11:04:59.111" v="199" actId="478"/>
          <ac:picMkLst>
            <pc:docMk/>
            <pc:sldMk cId="443062373" sldId="257"/>
            <ac:picMk id="22" creationId="{FBC6768C-9628-4CEC-800E-BA7B9F917A0A}"/>
          </ac:picMkLst>
        </pc:picChg>
      </pc:sldChg>
      <pc:sldChg chg="modSp mod">
        <pc:chgData name="Olarte, Kris" userId="4f048fe5-447f-454e-8844-cd1686fb98c8" providerId="ADAL" clId="{F8A65734-4D73-47CB-8633-A84A5B8B7D6A}" dt="2021-03-18T11:52:52.791" v="8" actId="1076"/>
        <pc:sldMkLst>
          <pc:docMk/>
          <pc:sldMk cId="1582643098" sldId="3673"/>
        </pc:sldMkLst>
        <pc:picChg chg="mod">
          <ac:chgData name="Olarte, Kris" userId="4f048fe5-447f-454e-8844-cd1686fb98c8" providerId="ADAL" clId="{F8A65734-4D73-47CB-8633-A84A5B8B7D6A}" dt="2021-03-18T11:52:52.791" v="8" actId="1076"/>
          <ac:picMkLst>
            <pc:docMk/>
            <pc:sldMk cId="1582643098" sldId="3673"/>
            <ac:picMk id="15" creationId="{7EE7844D-8BE7-7148-AA83-F22E55356FE8}"/>
          </ac:picMkLst>
        </pc:picChg>
      </pc:sldChg>
      <pc:sldChg chg="delSp mod">
        <pc:chgData name="Olarte, Kris" userId="4f048fe5-447f-454e-8844-cd1686fb98c8" providerId="ADAL" clId="{F8A65734-4D73-47CB-8633-A84A5B8B7D6A}" dt="2021-03-21T11:05:50.509" v="200" actId="478"/>
        <pc:sldMkLst>
          <pc:docMk/>
          <pc:sldMk cId="1574810215" sldId="3674"/>
        </pc:sldMkLst>
        <pc:spChg chg="del">
          <ac:chgData name="Olarte, Kris" userId="4f048fe5-447f-454e-8844-cd1686fb98c8" providerId="ADAL" clId="{F8A65734-4D73-47CB-8633-A84A5B8B7D6A}" dt="2021-03-21T11:05:50.509" v="200" actId="478"/>
          <ac:spMkLst>
            <pc:docMk/>
            <pc:sldMk cId="1574810215" sldId="3674"/>
            <ac:spMk id="4" creationId="{44CA3259-DA51-1547-AB91-0BC28D7CF116}"/>
          </ac:spMkLst>
        </pc:spChg>
      </pc:sldChg>
    </pc:docChg>
  </pc:docChgLst>
  <pc:docChgLst>
    <pc:chgData name="Iqbal, Fariha" userId="837d1588-68b4-45aa-b205-4912fd003da8" providerId="ADAL" clId="{A9E0F1A4-C1C0-4174-BEF8-4B6BB883814C}"/>
    <pc:docChg chg="modSld">
      <pc:chgData name="Iqbal, Fariha" userId="837d1588-68b4-45aa-b205-4912fd003da8" providerId="ADAL" clId="{A9E0F1A4-C1C0-4174-BEF8-4B6BB883814C}" dt="2022-08-31T07:30:20.341" v="9" actId="167"/>
      <pc:docMkLst>
        <pc:docMk/>
      </pc:docMkLst>
      <pc:sldChg chg="modSp mod">
        <pc:chgData name="Iqbal, Fariha" userId="837d1588-68b4-45aa-b205-4912fd003da8" providerId="ADAL" clId="{A9E0F1A4-C1C0-4174-BEF8-4B6BB883814C}" dt="2022-08-31T07:30:20.341" v="9" actId="167"/>
        <pc:sldMkLst>
          <pc:docMk/>
          <pc:sldMk cId="1707723087" sldId="256"/>
        </pc:sldMkLst>
        <pc:spChg chg="mod">
          <ac:chgData name="Iqbal, Fariha" userId="837d1588-68b4-45aa-b205-4912fd003da8" providerId="ADAL" clId="{A9E0F1A4-C1C0-4174-BEF8-4B6BB883814C}" dt="2022-08-31T07:29:42.683" v="5" actId="2711"/>
          <ac:spMkLst>
            <pc:docMk/>
            <pc:sldMk cId="1707723087" sldId="256"/>
            <ac:spMk id="12" creationId="{582F353B-1563-4F4E-AC4F-91305758A443}"/>
          </ac:spMkLst>
        </pc:spChg>
        <pc:spChg chg="mod">
          <ac:chgData name="Iqbal, Fariha" userId="837d1588-68b4-45aa-b205-4912fd003da8" providerId="ADAL" clId="{A9E0F1A4-C1C0-4174-BEF8-4B6BB883814C}" dt="2022-08-31T07:29:32.642" v="3" actId="2711"/>
          <ac:spMkLst>
            <pc:docMk/>
            <pc:sldMk cId="1707723087" sldId="256"/>
            <ac:spMk id="13" creationId="{91118831-18B1-9344-91B6-B77DF6E8B0F6}"/>
          </ac:spMkLst>
        </pc:spChg>
        <pc:spChg chg="mod">
          <ac:chgData name="Iqbal, Fariha" userId="837d1588-68b4-45aa-b205-4912fd003da8" providerId="ADAL" clId="{A9E0F1A4-C1C0-4174-BEF8-4B6BB883814C}" dt="2022-08-31T07:29:37.336" v="4" actId="2711"/>
          <ac:spMkLst>
            <pc:docMk/>
            <pc:sldMk cId="1707723087" sldId="256"/>
            <ac:spMk id="14" creationId="{7CE45FD8-B60F-1549-872F-99EFA5698CA2}"/>
          </ac:spMkLst>
        </pc:spChg>
        <pc:spChg chg="mod">
          <ac:chgData name="Iqbal, Fariha" userId="837d1588-68b4-45aa-b205-4912fd003da8" providerId="ADAL" clId="{A9E0F1A4-C1C0-4174-BEF8-4B6BB883814C}" dt="2022-08-31T07:30:03.208" v="7" actId="2711"/>
          <ac:spMkLst>
            <pc:docMk/>
            <pc:sldMk cId="1707723087" sldId="256"/>
            <ac:spMk id="16" creationId="{DE0AEE65-C16F-A648-9DA4-F28F813E165A}"/>
          </ac:spMkLst>
        </pc:spChg>
        <pc:picChg chg="ord">
          <ac:chgData name="Iqbal, Fariha" userId="837d1588-68b4-45aa-b205-4912fd003da8" providerId="ADAL" clId="{A9E0F1A4-C1C0-4174-BEF8-4B6BB883814C}" dt="2022-08-31T07:30:20.341" v="9" actId="167"/>
          <ac:picMkLst>
            <pc:docMk/>
            <pc:sldMk cId="1707723087" sldId="256"/>
            <ac:picMk id="17" creationId="{0434FE84-E0DA-8448-8891-8E1072575652}"/>
          </ac:picMkLst>
        </pc:picChg>
      </pc:sldChg>
      <pc:sldChg chg="modSp mod">
        <pc:chgData name="Iqbal, Fariha" userId="837d1588-68b4-45aa-b205-4912fd003da8" providerId="ADAL" clId="{A9E0F1A4-C1C0-4174-BEF8-4B6BB883814C}" dt="2022-08-31T07:28:58.512" v="0" actId="2"/>
        <pc:sldMkLst>
          <pc:docMk/>
          <pc:sldMk cId="443062373" sldId="257"/>
        </pc:sldMkLst>
        <pc:spChg chg="mod">
          <ac:chgData name="Iqbal, Fariha" userId="837d1588-68b4-45aa-b205-4912fd003da8" providerId="ADAL" clId="{A9E0F1A4-C1C0-4174-BEF8-4B6BB883814C}" dt="2022-08-31T07:28:58.512" v="0" actId="2"/>
          <ac:spMkLst>
            <pc:docMk/>
            <pc:sldMk cId="443062373" sldId="257"/>
            <ac:spMk id="4" creationId="{44CA3259-DA51-1547-AB91-0BC28D7CF116}"/>
          </ac:spMkLst>
        </pc:spChg>
      </pc:sldChg>
      <pc:sldChg chg="modSp mod">
        <pc:chgData name="Iqbal, Fariha" userId="837d1588-68b4-45aa-b205-4912fd003da8" providerId="ADAL" clId="{A9E0F1A4-C1C0-4174-BEF8-4B6BB883814C}" dt="2022-08-31T07:29:00.703" v="2" actId="2"/>
        <pc:sldMkLst>
          <pc:docMk/>
          <pc:sldMk cId="1899074764" sldId="3668"/>
        </pc:sldMkLst>
        <pc:spChg chg="mod">
          <ac:chgData name="Iqbal, Fariha" userId="837d1588-68b4-45aa-b205-4912fd003da8" providerId="ADAL" clId="{A9E0F1A4-C1C0-4174-BEF8-4B6BB883814C}" dt="2022-08-31T07:29:00.703" v="2" actId="2"/>
          <ac:spMkLst>
            <pc:docMk/>
            <pc:sldMk cId="1899074764" sldId="3668"/>
            <ac:spMk id="4" creationId="{44CA3259-DA51-1547-AB91-0BC28D7CF116}"/>
          </ac:spMkLst>
        </pc:spChg>
      </pc:sldChg>
      <pc:sldChg chg="modSp mod">
        <pc:chgData name="Iqbal, Fariha" userId="837d1588-68b4-45aa-b205-4912fd003da8" providerId="ADAL" clId="{A9E0F1A4-C1C0-4174-BEF8-4B6BB883814C}" dt="2022-08-31T07:28:59.832" v="1" actId="2"/>
        <pc:sldMkLst>
          <pc:docMk/>
          <pc:sldMk cId="1582643098" sldId="3673"/>
        </pc:sldMkLst>
        <pc:spChg chg="mod">
          <ac:chgData name="Iqbal, Fariha" userId="837d1588-68b4-45aa-b205-4912fd003da8" providerId="ADAL" clId="{A9E0F1A4-C1C0-4174-BEF8-4B6BB883814C}" dt="2022-08-31T07:28:59.832" v="1" actId="2"/>
          <ac:spMkLst>
            <pc:docMk/>
            <pc:sldMk cId="1582643098" sldId="3673"/>
            <ac:spMk id="9" creationId="{735A83A4-32DF-304B-92C4-E03ADBBD8CC1}"/>
          </ac:spMkLst>
        </pc:spChg>
      </pc:sldChg>
    </pc:docChg>
  </pc:docChgLst>
  <pc:docChgLst>
    <pc:chgData name="Hanif, Amna" userId="d04d9494-93ef-464c-92a6-f88c47dacbc9" providerId="ADAL" clId="{9F0DEDF5-7BC3-E643-AD26-8E9C4479A785}"/>
    <pc:docChg chg="undo custSel modSld">
      <pc:chgData name="Hanif, Amna" userId="d04d9494-93ef-464c-92a6-f88c47dacbc9" providerId="ADAL" clId="{9F0DEDF5-7BC3-E643-AD26-8E9C4479A785}" dt="2022-08-30T06:14:49.110" v="55" actId="1037"/>
      <pc:docMkLst>
        <pc:docMk/>
      </pc:docMkLst>
      <pc:sldChg chg="addSp delSp modSp mod">
        <pc:chgData name="Hanif, Amna" userId="d04d9494-93ef-464c-92a6-f88c47dacbc9" providerId="ADAL" clId="{9F0DEDF5-7BC3-E643-AD26-8E9C4479A785}" dt="2022-08-30T06:11:39.213" v="35" actId="1035"/>
        <pc:sldMkLst>
          <pc:docMk/>
          <pc:sldMk cId="1707723087" sldId="256"/>
        </pc:sldMkLst>
        <pc:picChg chg="add del mod">
          <ac:chgData name="Hanif, Amna" userId="d04d9494-93ef-464c-92a6-f88c47dacbc9" providerId="ADAL" clId="{9F0DEDF5-7BC3-E643-AD26-8E9C4479A785}" dt="2022-08-30T06:08:49.382" v="9" actId="478"/>
          <ac:picMkLst>
            <pc:docMk/>
            <pc:sldMk cId="1707723087" sldId="256"/>
            <ac:picMk id="2" creationId="{845D74A9-7559-382C-1188-39C8CFAFAAA8}"/>
          </ac:picMkLst>
        </pc:picChg>
        <pc:picChg chg="del mod">
          <ac:chgData name="Hanif, Amna" userId="d04d9494-93ef-464c-92a6-f88c47dacbc9" providerId="ADAL" clId="{9F0DEDF5-7BC3-E643-AD26-8E9C4479A785}" dt="2022-08-30T06:11:30.271" v="22" actId="478"/>
          <ac:picMkLst>
            <pc:docMk/>
            <pc:sldMk cId="1707723087" sldId="256"/>
            <ac:picMk id="3" creationId="{461E1748-1CE8-A441-A458-886EE729F8C5}"/>
          </ac:picMkLst>
        </pc:picChg>
        <pc:picChg chg="add del mod">
          <ac:chgData name="Hanif, Amna" userId="d04d9494-93ef-464c-92a6-f88c47dacbc9" providerId="ADAL" clId="{9F0DEDF5-7BC3-E643-AD26-8E9C4479A785}" dt="2022-08-30T06:11:19.322" v="14" actId="478"/>
          <ac:picMkLst>
            <pc:docMk/>
            <pc:sldMk cId="1707723087" sldId="256"/>
            <ac:picMk id="4" creationId="{114F60BD-B6FD-58F3-BFAA-4454F27D85B5}"/>
          </ac:picMkLst>
        </pc:picChg>
        <pc:picChg chg="add del mod">
          <ac:chgData name="Hanif, Amna" userId="d04d9494-93ef-464c-92a6-f88c47dacbc9" providerId="ADAL" clId="{9F0DEDF5-7BC3-E643-AD26-8E9C4479A785}" dt="2022-08-30T06:11:29.155" v="21" actId="478"/>
          <ac:picMkLst>
            <pc:docMk/>
            <pc:sldMk cId="1707723087" sldId="256"/>
            <ac:picMk id="5" creationId="{25D5B55D-C86B-CA02-4173-154BD989105F}"/>
          </ac:picMkLst>
        </pc:picChg>
        <pc:picChg chg="add mod">
          <ac:chgData name="Hanif, Amna" userId="d04d9494-93ef-464c-92a6-f88c47dacbc9" providerId="ADAL" clId="{9F0DEDF5-7BC3-E643-AD26-8E9C4479A785}" dt="2022-08-30T06:11:39.213" v="35" actId="1035"/>
          <ac:picMkLst>
            <pc:docMk/>
            <pc:sldMk cId="1707723087" sldId="256"/>
            <ac:picMk id="6" creationId="{FCDF1F86-0549-9957-FC65-1CA335F0FF47}"/>
          </ac:picMkLst>
        </pc:picChg>
      </pc:sldChg>
      <pc:sldChg chg="addSp delSp modSp mod">
        <pc:chgData name="Hanif, Amna" userId="d04d9494-93ef-464c-92a6-f88c47dacbc9" providerId="ADAL" clId="{9F0DEDF5-7BC3-E643-AD26-8E9C4479A785}" dt="2022-08-30T06:14:49.110" v="55" actId="1037"/>
        <pc:sldMkLst>
          <pc:docMk/>
          <pc:sldMk cId="1574810215" sldId="3674"/>
        </pc:sldMkLst>
        <pc:picChg chg="add del mod">
          <ac:chgData name="Hanif, Amna" userId="d04d9494-93ef-464c-92a6-f88c47dacbc9" providerId="ADAL" clId="{9F0DEDF5-7BC3-E643-AD26-8E9C4479A785}" dt="2022-08-30T06:14:34.363" v="40" actId="478"/>
          <ac:picMkLst>
            <pc:docMk/>
            <pc:sldMk cId="1574810215" sldId="3674"/>
            <ac:picMk id="3" creationId="{5BE34E09-7D85-F546-9DFD-9DC3D51D497C}"/>
          </ac:picMkLst>
        </pc:picChg>
        <pc:picChg chg="add mod">
          <ac:chgData name="Hanif, Amna" userId="d04d9494-93ef-464c-92a6-f88c47dacbc9" providerId="ADAL" clId="{9F0DEDF5-7BC3-E643-AD26-8E9C4479A785}" dt="2022-08-30T06:14:49.110" v="55" actId="1037"/>
          <ac:picMkLst>
            <pc:docMk/>
            <pc:sldMk cId="1574810215" sldId="3674"/>
            <ac:picMk id="4" creationId="{A0B1D64C-B908-A7EE-AB62-79D858E6813C}"/>
          </ac:picMkLst>
        </pc:picChg>
        <pc:picChg chg="del">
          <ac:chgData name="Hanif, Amna" userId="d04d9494-93ef-464c-92a6-f88c47dacbc9" providerId="ADAL" clId="{9F0DEDF5-7BC3-E643-AD26-8E9C4479A785}" dt="2022-08-30T06:14:35.464" v="41" actId="478"/>
          <ac:picMkLst>
            <pc:docMk/>
            <pc:sldMk cId="1574810215" sldId="3674"/>
            <ac:picMk id="12" creationId="{B22BC496-AD00-044D-8515-14FB860E58F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2B2D85"/>
                </a:solidFill>
                <a:latin typeface="FS Albert" panose="02000000040000020004" pitchFamily="2" charset="77"/>
                <a:ea typeface="+mn-ea"/>
                <a:cs typeface="+mn-cs"/>
              </a:defRPr>
            </a:pPr>
            <a:r>
              <a:rPr lang="en-US" dirty="0">
                <a:solidFill>
                  <a:srgbClr val="2B2D85"/>
                </a:solidFill>
              </a:rPr>
              <a:t>Chart title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2B2D85"/>
              </a:solidFill>
              <a:latin typeface="FS Albert" panose="02000000040000020004" pitchFamily="2" charset="77"/>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33-EA4C-96D2-DC502728F714}"/>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33-EA4C-96D2-DC502728F714}"/>
            </c:ext>
          </c:extLst>
        </c:ser>
        <c:ser>
          <c:idx val="2"/>
          <c:order val="2"/>
          <c:tx>
            <c:strRef>
              <c:f>Sheet1!$D$1</c:f>
              <c:strCache>
                <c:ptCount val="1"/>
                <c:pt idx="0">
                  <c:v>Series 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rgbClr val="2B2D85"/>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B33-EA4C-96D2-DC502728F714}"/>
            </c:ext>
          </c:extLst>
        </c:ser>
        <c:dLbls>
          <c:dLblPos val="outEnd"/>
          <c:showLegendKey val="0"/>
          <c:showVal val="1"/>
          <c:showCatName val="0"/>
          <c:showSerName val="0"/>
          <c:showPercent val="0"/>
          <c:showBubbleSize val="0"/>
        </c:dLbls>
        <c:gapWidth val="100"/>
        <c:overlap val="-31"/>
        <c:axId val="1087795663"/>
        <c:axId val="1087797295"/>
      </c:barChart>
      <c:catAx>
        <c:axId val="10877956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7295"/>
        <c:crosses val="autoZero"/>
        <c:auto val="1"/>
        <c:lblAlgn val="ctr"/>
        <c:lblOffset val="100"/>
        <c:noMultiLvlLbl val="0"/>
      </c:catAx>
      <c:valAx>
        <c:axId val="10877972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S Albert" panose="02000000040000020004"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8/31/2022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dirty="0"/>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dirty="0"/>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dirty="0"/>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dirty="0"/>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dirty="0"/>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dirty="0"/>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dirty="0"/>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dirty="0"/>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dirty="0"/>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dirty="0"/>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dirty="0"/>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dirty="0"/>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31/08/2022</a:t>
            </a:fld>
            <a:endParaRPr lang="en-AE" dirty="0"/>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dirty="0"/>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dirty="0"/>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31/08/2022</a:t>
            </a:fld>
            <a:endParaRPr lang="en-AE" dirty="0"/>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dirty="0"/>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dirty="0"/>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434FE84-E0DA-8448-8891-8E1072575652}"/>
              </a:ext>
            </a:extLst>
          </p:cNvPr>
          <p:cNvPicPr>
            <a:picLocks noChangeAspect="1"/>
          </p:cNvPicPr>
          <p:nvPr/>
        </p:nvPicPr>
        <p:blipFill>
          <a:blip r:embed="rId2"/>
          <a:stretch>
            <a:fillRect/>
          </a:stretch>
        </p:blipFill>
        <p:spPr>
          <a:xfrm>
            <a:off x="307458" y="4422901"/>
            <a:ext cx="3205176" cy="2273039"/>
          </a:xfrm>
          <a:prstGeom prst="rect">
            <a:avLst/>
          </a:prstGeom>
        </p:spPr>
      </p:pic>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582F353B-1563-4F4E-AC4F-91305758A443}"/>
              </a:ext>
            </a:extLst>
          </p:cNvPr>
          <p:cNvSpPr txBox="1"/>
          <p:nvPr/>
        </p:nvSpPr>
        <p:spPr>
          <a:xfrm>
            <a:off x="464989" y="3918088"/>
            <a:ext cx="7330440" cy="830997"/>
          </a:xfrm>
          <a:prstGeom prst="rect">
            <a:avLst/>
          </a:prstGeom>
          <a:noFill/>
        </p:spPr>
        <p:txBody>
          <a:bodyPr wrap="square" rtlCol="0">
            <a:spAutoFit/>
          </a:bodyPr>
          <a:lstStyle/>
          <a:p>
            <a:r>
              <a:rPr lang="en-GB" sz="4800" b="1" dirty="0">
                <a:solidFill>
                  <a:srgbClr val="2B2E83"/>
                </a:solidFill>
                <a:latin typeface="FSAlbert" panose="02000000040000020004" pitchFamily="50" charset="0"/>
              </a:rPr>
              <a:t>Presentation title</a:t>
            </a:r>
          </a:p>
        </p:txBody>
      </p:sp>
      <p:sp>
        <p:nvSpPr>
          <p:cNvPr id="13" name="TextBox 12">
            <a:extLst>
              <a:ext uri="{FF2B5EF4-FFF2-40B4-BE49-F238E27FC236}">
                <a16:creationId xmlns:a16="http://schemas.microsoft.com/office/drawing/2014/main" id="{91118831-18B1-9344-91B6-B77DF6E8B0F6}"/>
              </a:ext>
            </a:extLst>
          </p:cNvPr>
          <p:cNvSpPr txBox="1"/>
          <p:nvPr/>
        </p:nvSpPr>
        <p:spPr>
          <a:xfrm>
            <a:off x="464989" y="1387789"/>
            <a:ext cx="4337760" cy="738664"/>
          </a:xfrm>
          <a:prstGeom prst="rect">
            <a:avLst/>
          </a:prstGeom>
          <a:noFill/>
        </p:spPr>
        <p:txBody>
          <a:bodyPr wrap="square" rtlCol="0">
            <a:spAutoFit/>
          </a:bodyPr>
          <a:lstStyle/>
          <a:p>
            <a:r>
              <a:rPr lang="en-US" sz="2100" b="1" dirty="0">
                <a:solidFill>
                  <a:schemeClr val="tx1">
                    <a:lumMod val="65000"/>
                    <a:lumOff val="35000"/>
                  </a:schemeClr>
                </a:solidFill>
                <a:latin typeface="FSAlbert" panose="02000000040000020004" pitchFamily="50" charset="0"/>
              </a:rPr>
              <a:t>The region’s only multi-disciplinary congress</a:t>
            </a:r>
          </a:p>
        </p:txBody>
      </p:sp>
      <p:sp>
        <p:nvSpPr>
          <p:cNvPr id="14" name="Rectangle 13">
            <a:extLst>
              <a:ext uri="{FF2B5EF4-FFF2-40B4-BE49-F238E27FC236}">
                <a16:creationId xmlns:a16="http://schemas.microsoft.com/office/drawing/2014/main" id="{7CE45FD8-B60F-1549-872F-99EFA5698CA2}"/>
              </a:ext>
            </a:extLst>
          </p:cNvPr>
          <p:cNvSpPr/>
          <p:nvPr/>
        </p:nvSpPr>
        <p:spPr>
          <a:xfrm>
            <a:off x="464989" y="2121465"/>
            <a:ext cx="4492743" cy="369332"/>
          </a:xfrm>
          <a:prstGeom prst="rect">
            <a:avLst/>
          </a:prstGeom>
        </p:spPr>
        <p:txBody>
          <a:bodyPr wrap="square">
            <a:spAutoFit/>
          </a:bodyPr>
          <a:lstStyle/>
          <a:p>
            <a:r>
              <a:rPr lang="en-US" dirty="0">
                <a:solidFill>
                  <a:schemeClr val="tx1">
                    <a:lumMod val="65000"/>
                    <a:lumOff val="35000"/>
                  </a:schemeClr>
                </a:solidFill>
                <a:latin typeface="FSAlbert" panose="02000000040000020004" pitchFamily="50" charset="0"/>
              </a:rPr>
              <a:t>Text about presentation</a:t>
            </a: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464989" y="4749085"/>
            <a:ext cx="4203030" cy="462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19FE4"/>
                </a:solidFill>
                <a:latin typeface="FSAlbert" panose="02000000040000020004" pitchFamily="50" charset="0"/>
              </a:rPr>
              <a:t>Speaker name</a:t>
            </a:r>
            <a:endParaRPr lang="en-US" sz="2400" b="1" dirty="0">
              <a:solidFill>
                <a:srgbClr val="019FE4"/>
              </a:solidFill>
              <a:latin typeface="FSAlbert" panose="02000000040000020004" pitchFamily="50" charset="0"/>
            </a:endParaRPr>
          </a:p>
        </p:txBody>
      </p:sp>
      <p:pic>
        <p:nvPicPr>
          <p:cNvPr id="6" name="Picture 5">
            <a:extLst>
              <a:ext uri="{FF2B5EF4-FFF2-40B4-BE49-F238E27FC236}">
                <a16:creationId xmlns:a16="http://schemas.microsoft.com/office/drawing/2014/main" id="{FCDF1F86-0549-9957-FC65-1CA335F0FF47}"/>
              </a:ext>
            </a:extLst>
          </p:cNvPr>
          <p:cNvPicPr>
            <a:picLocks noChangeAspect="1"/>
          </p:cNvPicPr>
          <p:nvPr/>
        </p:nvPicPr>
        <p:blipFill>
          <a:blip r:embed="rId3"/>
          <a:stretch>
            <a:fillRect/>
          </a:stretch>
        </p:blipFill>
        <p:spPr>
          <a:xfrm>
            <a:off x="1444861" y="-5741502"/>
            <a:ext cx="18326949" cy="12269301"/>
          </a:xfrm>
          <a:prstGeom prst="rect">
            <a:avLst/>
          </a:prstGeom>
        </p:spPr>
      </p:pic>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6ADECD-C1AD-264E-A752-779EC793D3EA}"/>
              </a:ext>
            </a:extLst>
          </p:cNvPr>
          <p:cNvSpPr txBox="1"/>
          <p:nvPr/>
        </p:nvSpPr>
        <p:spPr>
          <a:xfrm>
            <a:off x="894751" y="1797542"/>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8" name="TextBox 27">
            <a:extLst>
              <a:ext uri="{FF2B5EF4-FFF2-40B4-BE49-F238E27FC236}">
                <a16:creationId xmlns:a16="http://schemas.microsoft.com/office/drawing/2014/main" id="{4E7762D8-3072-4259-9BF6-6E3E03D815B4}"/>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9" name="TextBox 28">
            <a:extLst>
              <a:ext uri="{FF2B5EF4-FFF2-40B4-BE49-F238E27FC236}">
                <a16:creationId xmlns:a16="http://schemas.microsoft.com/office/drawing/2014/main" id="{C78AFD99-1DAA-4341-A921-308CD70D9787}"/>
              </a:ext>
            </a:extLst>
          </p:cNvPr>
          <p:cNvSpPr txBox="1"/>
          <p:nvPr/>
        </p:nvSpPr>
        <p:spPr>
          <a:xfrm>
            <a:off x="2052163" y="399444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2" name="TextBox 31">
            <a:extLst>
              <a:ext uri="{FF2B5EF4-FFF2-40B4-BE49-F238E27FC236}">
                <a16:creationId xmlns:a16="http://schemas.microsoft.com/office/drawing/2014/main" id="{165D25D6-E827-4C61-806D-8D99072A756E}"/>
              </a:ext>
            </a:extLst>
          </p:cNvPr>
          <p:cNvSpPr txBox="1"/>
          <p:nvPr/>
        </p:nvSpPr>
        <p:spPr>
          <a:xfrm>
            <a:off x="6729267" y="399444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3" name="TextBox 32">
            <a:extLst>
              <a:ext uri="{FF2B5EF4-FFF2-40B4-BE49-F238E27FC236}">
                <a16:creationId xmlns:a16="http://schemas.microsoft.com/office/drawing/2014/main" id="{C32486D1-56F8-416E-9DB6-E1F6C6911099}"/>
              </a:ext>
            </a:extLst>
          </p:cNvPr>
          <p:cNvSpPr txBox="1"/>
          <p:nvPr/>
        </p:nvSpPr>
        <p:spPr>
          <a:xfrm>
            <a:off x="2052163" y="537373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6" name="TextBox 35">
            <a:extLst>
              <a:ext uri="{FF2B5EF4-FFF2-40B4-BE49-F238E27FC236}">
                <a16:creationId xmlns:a16="http://schemas.microsoft.com/office/drawing/2014/main" id="{A41AE3DA-91BE-4402-8B5A-10DA43DB485E}"/>
              </a:ext>
            </a:extLst>
          </p:cNvPr>
          <p:cNvSpPr txBox="1"/>
          <p:nvPr/>
        </p:nvSpPr>
        <p:spPr>
          <a:xfrm>
            <a:off x="6729267" y="537373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pic>
        <p:nvPicPr>
          <p:cNvPr id="18" name="Picture 17">
            <a:extLst>
              <a:ext uri="{FF2B5EF4-FFF2-40B4-BE49-F238E27FC236}">
                <a16:creationId xmlns:a16="http://schemas.microsoft.com/office/drawing/2014/main" id="{74F0FBB9-9292-F146-A1ED-D3285E4BAC05}"/>
              </a:ext>
            </a:extLst>
          </p:cNvPr>
          <p:cNvPicPr>
            <a:picLocks noChangeAspect="1"/>
          </p:cNvPicPr>
          <p:nvPr/>
        </p:nvPicPr>
        <p:blipFill>
          <a:blip r:embed="rId2"/>
          <a:stretch>
            <a:fillRect/>
          </a:stretch>
        </p:blipFill>
        <p:spPr>
          <a:xfrm>
            <a:off x="2653" y="-4723"/>
            <a:ext cx="12192000" cy="419100"/>
          </a:xfrm>
          <a:prstGeom prst="rect">
            <a:avLst/>
          </a:prstGeom>
        </p:spPr>
      </p:pic>
      <p:sp>
        <p:nvSpPr>
          <p:cNvPr id="19" name="TextBox 18">
            <a:extLst>
              <a:ext uri="{FF2B5EF4-FFF2-40B4-BE49-F238E27FC236}">
                <a16:creationId xmlns:a16="http://schemas.microsoft.com/office/drawing/2014/main" id="{4C3282CA-8298-8343-9C3B-025EC04575CD}"/>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22" name="Title 1">
            <a:extLst>
              <a:ext uri="{FF2B5EF4-FFF2-40B4-BE49-F238E27FC236}">
                <a16:creationId xmlns:a16="http://schemas.microsoft.com/office/drawing/2014/main" id="{92469C38-82EC-E94C-915C-4B6E90B0C0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Title slides</a:t>
            </a:r>
            <a:endParaRPr lang="en-US" sz="2400" b="1" dirty="0">
              <a:solidFill>
                <a:srgbClr val="2B2D85"/>
              </a:solidFill>
              <a:latin typeface="FS Albert" panose="02000000040000020004" pitchFamily="50" charset="0"/>
            </a:endParaRPr>
          </a:p>
        </p:txBody>
      </p:sp>
      <p:pic>
        <p:nvPicPr>
          <p:cNvPr id="26" name="Picture 25">
            <a:extLst>
              <a:ext uri="{FF2B5EF4-FFF2-40B4-BE49-F238E27FC236}">
                <a16:creationId xmlns:a16="http://schemas.microsoft.com/office/drawing/2014/main" id="{2FBC7067-DA5A-D84D-AE93-99DF72DEF81E}"/>
              </a:ext>
            </a:extLst>
          </p:cNvPr>
          <p:cNvPicPr>
            <a:picLocks noChangeAspect="1"/>
          </p:cNvPicPr>
          <p:nvPr/>
        </p:nvPicPr>
        <p:blipFill>
          <a:blip r:embed="rId3"/>
          <a:stretch>
            <a:fillRect/>
          </a:stretch>
        </p:blipFill>
        <p:spPr>
          <a:xfrm>
            <a:off x="942303" y="2472255"/>
            <a:ext cx="1092200" cy="1092200"/>
          </a:xfrm>
          <a:prstGeom prst="rect">
            <a:avLst/>
          </a:prstGeom>
        </p:spPr>
      </p:pic>
      <p:pic>
        <p:nvPicPr>
          <p:cNvPr id="27" name="Picture 26">
            <a:extLst>
              <a:ext uri="{FF2B5EF4-FFF2-40B4-BE49-F238E27FC236}">
                <a16:creationId xmlns:a16="http://schemas.microsoft.com/office/drawing/2014/main" id="{552E0B22-75DB-044A-B245-2CF8867D30EA}"/>
              </a:ext>
            </a:extLst>
          </p:cNvPr>
          <p:cNvPicPr>
            <a:picLocks noChangeAspect="1"/>
          </p:cNvPicPr>
          <p:nvPr/>
        </p:nvPicPr>
        <p:blipFill>
          <a:blip r:embed="rId3"/>
          <a:stretch>
            <a:fillRect/>
          </a:stretch>
        </p:blipFill>
        <p:spPr>
          <a:xfrm>
            <a:off x="942303" y="3836597"/>
            <a:ext cx="1092200" cy="1092200"/>
          </a:xfrm>
          <a:prstGeom prst="rect">
            <a:avLst/>
          </a:prstGeom>
        </p:spPr>
      </p:pic>
      <p:pic>
        <p:nvPicPr>
          <p:cNvPr id="37" name="Picture 36">
            <a:extLst>
              <a:ext uri="{FF2B5EF4-FFF2-40B4-BE49-F238E27FC236}">
                <a16:creationId xmlns:a16="http://schemas.microsoft.com/office/drawing/2014/main" id="{CD59EF00-B29D-094A-BFFF-FD458B451615}"/>
              </a:ext>
            </a:extLst>
          </p:cNvPr>
          <p:cNvPicPr>
            <a:picLocks noChangeAspect="1"/>
          </p:cNvPicPr>
          <p:nvPr/>
        </p:nvPicPr>
        <p:blipFill>
          <a:blip r:embed="rId3"/>
          <a:stretch>
            <a:fillRect/>
          </a:stretch>
        </p:blipFill>
        <p:spPr>
          <a:xfrm>
            <a:off x="942303" y="5200939"/>
            <a:ext cx="1092200" cy="1092200"/>
          </a:xfrm>
          <a:prstGeom prst="rect">
            <a:avLst/>
          </a:prstGeom>
        </p:spPr>
      </p:pic>
      <p:pic>
        <p:nvPicPr>
          <p:cNvPr id="47" name="Picture 46">
            <a:extLst>
              <a:ext uri="{FF2B5EF4-FFF2-40B4-BE49-F238E27FC236}">
                <a16:creationId xmlns:a16="http://schemas.microsoft.com/office/drawing/2014/main" id="{7CD73C61-018B-834B-90A9-F323CA4FB6C1}"/>
              </a:ext>
            </a:extLst>
          </p:cNvPr>
          <p:cNvPicPr>
            <a:picLocks noChangeAspect="1"/>
          </p:cNvPicPr>
          <p:nvPr/>
        </p:nvPicPr>
        <p:blipFill>
          <a:blip r:embed="rId3"/>
          <a:stretch>
            <a:fillRect/>
          </a:stretch>
        </p:blipFill>
        <p:spPr>
          <a:xfrm>
            <a:off x="5557846" y="2457741"/>
            <a:ext cx="1092200" cy="1092200"/>
          </a:xfrm>
          <a:prstGeom prst="rect">
            <a:avLst/>
          </a:prstGeom>
        </p:spPr>
      </p:pic>
      <p:pic>
        <p:nvPicPr>
          <p:cNvPr id="48" name="Picture 47">
            <a:extLst>
              <a:ext uri="{FF2B5EF4-FFF2-40B4-BE49-F238E27FC236}">
                <a16:creationId xmlns:a16="http://schemas.microsoft.com/office/drawing/2014/main" id="{7748BCEE-C144-3D47-8D38-9D11FE208175}"/>
              </a:ext>
            </a:extLst>
          </p:cNvPr>
          <p:cNvPicPr>
            <a:picLocks noChangeAspect="1"/>
          </p:cNvPicPr>
          <p:nvPr/>
        </p:nvPicPr>
        <p:blipFill>
          <a:blip r:embed="rId3"/>
          <a:stretch>
            <a:fillRect/>
          </a:stretch>
        </p:blipFill>
        <p:spPr>
          <a:xfrm>
            <a:off x="5557846" y="3836597"/>
            <a:ext cx="1092200" cy="1092200"/>
          </a:xfrm>
          <a:prstGeom prst="rect">
            <a:avLst/>
          </a:prstGeom>
        </p:spPr>
      </p:pic>
      <p:pic>
        <p:nvPicPr>
          <p:cNvPr id="49" name="Picture 48">
            <a:extLst>
              <a:ext uri="{FF2B5EF4-FFF2-40B4-BE49-F238E27FC236}">
                <a16:creationId xmlns:a16="http://schemas.microsoft.com/office/drawing/2014/main" id="{290FBFF0-9AAB-2A48-B3C7-A3F90B8B8D9F}"/>
              </a:ext>
            </a:extLst>
          </p:cNvPr>
          <p:cNvPicPr>
            <a:picLocks noChangeAspect="1"/>
          </p:cNvPicPr>
          <p:nvPr/>
        </p:nvPicPr>
        <p:blipFill>
          <a:blip r:embed="rId3"/>
          <a:stretch>
            <a:fillRect/>
          </a:stretch>
        </p:blipFill>
        <p:spPr>
          <a:xfrm>
            <a:off x="5557846" y="5215453"/>
            <a:ext cx="1092200" cy="1092200"/>
          </a:xfrm>
          <a:prstGeom prst="rect">
            <a:avLst/>
          </a:prstGeom>
        </p:spPr>
      </p:pic>
    </p:spTree>
    <p:extLst>
      <p:ext uri="{BB962C8B-B14F-4D97-AF65-F5344CB8AC3E}">
        <p14:creationId xmlns:p14="http://schemas.microsoft.com/office/powerpoint/2010/main" val="416893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727479" y="2289485"/>
            <a:ext cx="7165035" cy="1188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rgbClr val="2B2D85"/>
                </a:solidFill>
                <a:latin typeface="FS Albert" panose="02000000040000020004" pitchFamily="50" charset="0"/>
              </a:rPr>
              <a:t>Thank you!</a:t>
            </a:r>
            <a:endParaRPr lang="en-US" sz="5400" b="1" dirty="0">
              <a:solidFill>
                <a:srgbClr val="2B2D85"/>
              </a:solidFill>
              <a:latin typeface="FS Albert" panose="02000000040000020004" pitchFamily="50" charset="0"/>
            </a:endParaRPr>
          </a:p>
        </p:txBody>
      </p:sp>
      <p:sp>
        <p:nvSpPr>
          <p:cNvPr id="10" name="TextBox 9">
            <a:extLst>
              <a:ext uri="{FF2B5EF4-FFF2-40B4-BE49-F238E27FC236}">
                <a16:creationId xmlns:a16="http://schemas.microsoft.com/office/drawing/2014/main" id="{9814A707-C11F-C644-AEF9-0B360B65CB67}"/>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4" name="Picture 3">
            <a:extLst>
              <a:ext uri="{FF2B5EF4-FFF2-40B4-BE49-F238E27FC236}">
                <a16:creationId xmlns:a16="http://schemas.microsoft.com/office/drawing/2014/main" id="{A0B1D64C-B908-A7EE-AB62-79D858E6813C}"/>
              </a:ext>
            </a:extLst>
          </p:cNvPr>
          <p:cNvPicPr>
            <a:picLocks noChangeAspect="1"/>
          </p:cNvPicPr>
          <p:nvPr/>
        </p:nvPicPr>
        <p:blipFill>
          <a:blip r:embed="rId2"/>
          <a:stretch>
            <a:fillRect/>
          </a:stretch>
        </p:blipFill>
        <p:spPr>
          <a:xfrm>
            <a:off x="5560699" y="-264428"/>
            <a:ext cx="7036645" cy="7036645"/>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F0F1F-1E24-C94A-BFEB-259D2B443832}"/>
              </a:ext>
            </a:extLst>
          </p:cNvPr>
          <p:cNvPicPr>
            <a:picLocks noChangeAspect="1"/>
          </p:cNvPicPr>
          <p:nvPr/>
        </p:nvPicPr>
        <p:blipFill>
          <a:blip r:embed="rId2"/>
          <a:stretch>
            <a:fillRect/>
          </a:stretch>
        </p:blipFill>
        <p:spPr>
          <a:xfrm>
            <a:off x="2653" y="-4723"/>
            <a:ext cx="12192000" cy="419100"/>
          </a:xfrm>
          <a:prstGeom prst="rect">
            <a:avLst/>
          </a:prstGeom>
        </p:spPr>
      </p:pic>
      <p:sp>
        <p:nvSpPr>
          <p:cNvPr id="4" name="TextBox 3">
            <a:extLst>
              <a:ext uri="{FF2B5EF4-FFF2-40B4-BE49-F238E27FC236}">
                <a16:creationId xmlns:a16="http://schemas.microsoft.com/office/drawing/2014/main" id="{44CA3259-DA51-1547-AB91-0BC28D7CF116}"/>
              </a:ext>
            </a:extLst>
          </p:cNvPr>
          <p:cNvSpPr txBox="1"/>
          <p:nvPr/>
        </p:nvSpPr>
        <p:spPr>
          <a:xfrm>
            <a:off x="1009858" y="2006479"/>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Bullet point 1</a:t>
            </a:r>
          </a:p>
          <a:p>
            <a:pPr>
              <a:buClr>
                <a:srgbClr val="2B2D85"/>
              </a:buClr>
            </a:pPr>
            <a:r>
              <a:rPr lang="en-US" sz="1400" dirty="0">
                <a:latin typeface="FS Albert" panose="02000000040000020004" pitchFamily="50" charset="0"/>
              </a:rPr>
              <a:t>Bullet point 2</a:t>
            </a:r>
          </a:p>
          <a:p>
            <a:pPr>
              <a:buClr>
                <a:srgbClr val="2B2D85"/>
              </a:buClr>
            </a:pPr>
            <a:r>
              <a:rPr lang="en-US" sz="1400" dirty="0">
                <a:latin typeface="FS Albert" panose="02000000040000020004" pitchFamily="50" charset="0"/>
              </a:rPr>
              <a:t>Bullet point 3</a:t>
            </a:r>
          </a:p>
          <a:p>
            <a:pPr>
              <a:buClr>
                <a:srgbClr val="2B2D85"/>
              </a:buClr>
            </a:pPr>
            <a:r>
              <a:rPr lang="en-US" sz="1400" dirty="0">
                <a:latin typeface="FS Albert" panose="02000000040000020004" pitchFamily="50" charset="0"/>
              </a:rPr>
              <a:t>Bullet point 4</a:t>
            </a:r>
          </a:p>
          <a:p>
            <a:pPr>
              <a:buClr>
                <a:srgbClr val="2B2D85"/>
              </a:buClr>
            </a:pPr>
            <a:r>
              <a:rPr lang="en-US" sz="1400" dirty="0">
                <a:latin typeface="FS Albert" panose="02000000040000020004" pitchFamily="50" charset="0"/>
              </a:rPr>
              <a:t>Bullet point 5</a:t>
            </a:r>
          </a:p>
          <a:p>
            <a:pPr>
              <a:buClr>
                <a:srgbClr val="2B2D85"/>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11" name="Title 1">
            <a:extLst>
              <a:ext uri="{FF2B5EF4-FFF2-40B4-BE49-F238E27FC236}">
                <a16:creationId xmlns:a16="http://schemas.microsoft.com/office/drawing/2014/main" id="{C4F05124-2E3F-FC43-8DDE-C38B45822599}"/>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13" name="Picture 12">
            <a:extLst>
              <a:ext uri="{FF2B5EF4-FFF2-40B4-BE49-F238E27FC236}">
                <a16:creationId xmlns:a16="http://schemas.microsoft.com/office/drawing/2014/main" id="{447E782D-3F55-E04C-8E8A-AF803CCBB206}"/>
              </a:ext>
            </a:extLst>
          </p:cNvPr>
          <p:cNvPicPr>
            <a:picLocks noChangeAspect="1"/>
          </p:cNvPicPr>
          <p:nvPr/>
        </p:nvPicPr>
        <p:blipFill>
          <a:blip r:embed="rId2"/>
          <a:stretch>
            <a:fillRect/>
          </a:stretch>
        </p:blipFill>
        <p:spPr>
          <a:xfrm>
            <a:off x="2653" y="-4723"/>
            <a:ext cx="12192000" cy="419100"/>
          </a:xfrm>
          <a:prstGeom prst="rect">
            <a:avLst/>
          </a:prstGeom>
        </p:spPr>
      </p:pic>
      <p:sp>
        <p:nvSpPr>
          <p:cNvPr id="14" name="TextBox 13">
            <a:extLst>
              <a:ext uri="{FF2B5EF4-FFF2-40B4-BE49-F238E27FC236}">
                <a16:creationId xmlns:a16="http://schemas.microsoft.com/office/drawing/2014/main" id="{409DD281-7B5D-2141-AB97-526850F8F8C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15" name="Picture 14" descr="A picture containing text, clock&#10;&#10;Description automatically generated">
            <a:extLst>
              <a:ext uri="{FF2B5EF4-FFF2-40B4-BE49-F238E27FC236}">
                <a16:creationId xmlns:a16="http://schemas.microsoft.com/office/drawing/2014/main" id="{1548B66D-36E4-6241-9C3D-E6494C1CA0C9}"/>
              </a:ext>
            </a:extLst>
          </p:cNvPr>
          <p:cNvPicPr>
            <a:picLocks noChangeAspect="1"/>
          </p:cNvPicPr>
          <p:nvPr/>
        </p:nvPicPr>
        <p:blipFill>
          <a:blip r:embed="rId3"/>
          <a:stretch>
            <a:fillRect/>
          </a:stretch>
        </p:blipFill>
        <p:spPr>
          <a:xfrm>
            <a:off x="8777989" y="3363412"/>
            <a:ext cx="3691222" cy="3716375"/>
          </a:xfrm>
          <a:prstGeom prst="rect">
            <a:avLst/>
          </a:prstGeom>
        </p:spPr>
      </p:pic>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a stage&#10;&#10;Description automatically generated with medium confidence">
            <a:extLst>
              <a:ext uri="{FF2B5EF4-FFF2-40B4-BE49-F238E27FC236}">
                <a16:creationId xmlns:a16="http://schemas.microsoft.com/office/drawing/2014/main" id="{DE38903C-06B6-AF4B-8268-68F830BE65F7}"/>
              </a:ext>
            </a:extLst>
          </p:cNvPr>
          <p:cNvPicPr>
            <a:picLocks noChangeAspect="1"/>
          </p:cNvPicPr>
          <p:nvPr/>
        </p:nvPicPr>
        <p:blipFill>
          <a:blip r:embed="rId2"/>
          <a:stretch>
            <a:fillRect/>
          </a:stretch>
        </p:blipFill>
        <p:spPr>
          <a:xfrm>
            <a:off x="1" y="3780397"/>
            <a:ext cx="3138310" cy="3103924"/>
          </a:xfrm>
          <a:prstGeom prst="rect">
            <a:avLst/>
          </a:prstGeom>
        </p:spPr>
      </p:pic>
      <p:pic>
        <p:nvPicPr>
          <p:cNvPr id="15" name="Picture 14">
            <a:extLst>
              <a:ext uri="{FF2B5EF4-FFF2-40B4-BE49-F238E27FC236}">
                <a16:creationId xmlns:a16="http://schemas.microsoft.com/office/drawing/2014/main" id="{7EE7844D-8BE7-7148-AA83-F22E55356FE8}"/>
              </a:ext>
            </a:extLst>
          </p:cNvPr>
          <p:cNvPicPr>
            <a:picLocks noChangeAspect="1"/>
          </p:cNvPicPr>
          <p:nvPr/>
        </p:nvPicPr>
        <p:blipFill>
          <a:blip r:embed="rId3"/>
          <a:stretch>
            <a:fillRect/>
          </a:stretch>
        </p:blipFill>
        <p:spPr>
          <a:xfrm flipH="1">
            <a:off x="0" y="558553"/>
            <a:ext cx="6756789" cy="6325768"/>
          </a:xfrm>
          <a:prstGeom prst="rect">
            <a:avLst/>
          </a:prstGeom>
        </p:spPr>
      </p:pic>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a:t>
            </a:r>
            <a:r>
              <a:rPr lang="en-US" sz="1400" dirty="0">
                <a:latin typeface="FS Albert" panose="02000000040000020004" pitchFamily="50" charset="0"/>
              </a:rPr>
              <a:t>Bullet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a:t>
            </a:r>
            <a:endParaRPr lang="en-GB" sz="1400" dirty="0">
              <a:latin typeface="FS Albert" panose="02000000040000020004" pitchFamily="50" charset="0"/>
            </a:endParaRPr>
          </a:p>
        </p:txBody>
      </p:sp>
      <p:pic>
        <p:nvPicPr>
          <p:cNvPr id="8" name="Picture 7">
            <a:extLst>
              <a:ext uri="{FF2B5EF4-FFF2-40B4-BE49-F238E27FC236}">
                <a16:creationId xmlns:a16="http://schemas.microsoft.com/office/drawing/2014/main" id="{5C552D3A-6708-7143-8EF0-842208494C00}"/>
              </a:ext>
            </a:extLst>
          </p:cNvPr>
          <p:cNvPicPr>
            <a:picLocks noChangeAspect="1"/>
          </p:cNvPicPr>
          <p:nvPr/>
        </p:nvPicPr>
        <p:blipFill>
          <a:blip r:embed="rId4"/>
          <a:stretch>
            <a:fillRect/>
          </a:stretch>
        </p:blipFill>
        <p:spPr>
          <a:xfrm>
            <a:off x="2653" y="-4723"/>
            <a:ext cx="12192000" cy="419100"/>
          </a:xfrm>
          <a:prstGeom prst="rect">
            <a:avLst/>
          </a:prstGeom>
        </p:spPr>
      </p:pic>
      <p:sp>
        <p:nvSpPr>
          <p:cNvPr id="12" name="TextBox 11">
            <a:extLst>
              <a:ext uri="{FF2B5EF4-FFF2-40B4-BE49-F238E27FC236}">
                <a16:creationId xmlns:a16="http://schemas.microsoft.com/office/drawing/2014/main" id="{C465F401-7582-164E-A9A4-897552200291}"/>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3" name="Title 1">
            <a:extLst>
              <a:ext uri="{FF2B5EF4-FFF2-40B4-BE49-F238E27FC236}">
                <a16:creationId xmlns:a16="http://schemas.microsoft.com/office/drawing/2014/main" id="{0C66CF84-EB9A-7047-8EB3-18F42EDE7EC2}"/>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p>
          <a:p>
            <a:pPr marL="0" indent="0">
              <a:buNone/>
            </a:pPr>
            <a:endParaRPr lang="en-GB" sz="1600" dirty="0">
              <a:solidFill>
                <a:srgbClr val="00A5A5"/>
              </a:solidFill>
              <a:latin typeface="FS Albert" panose="02000000040000020004" pitchFamily="50" charset="0"/>
            </a:endParaRPr>
          </a:p>
          <a:p>
            <a:pPr>
              <a:buClr>
                <a:srgbClr val="2B2D85"/>
              </a:buClr>
            </a:pPr>
            <a:r>
              <a:rPr lang="en-US" sz="1400" dirty="0">
                <a:latin typeface="FS Albert" panose="02000000040000020004" pitchFamily="50" charset="0"/>
              </a:rPr>
              <a:t>Bullet point 1</a:t>
            </a:r>
          </a:p>
          <a:p>
            <a:pPr>
              <a:buClr>
                <a:srgbClr val="2B2D85"/>
              </a:buClr>
            </a:pPr>
            <a:r>
              <a:rPr lang="en-US" sz="1400" dirty="0">
                <a:latin typeface="FS Albert" panose="02000000040000020004" pitchFamily="50" charset="0"/>
              </a:rPr>
              <a:t>Bullet point 2</a:t>
            </a:r>
          </a:p>
          <a:p>
            <a:pPr>
              <a:buClr>
                <a:srgbClr val="2B2D85"/>
              </a:buClr>
            </a:pPr>
            <a:r>
              <a:rPr lang="en-US" sz="1400" dirty="0">
                <a:latin typeface="FS Albert" panose="02000000040000020004" pitchFamily="50" charset="0"/>
              </a:rPr>
              <a:t>Bullet point 3</a:t>
            </a:r>
          </a:p>
          <a:p>
            <a:pPr>
              <a:buClr>
                <a:srgbClr val="2B2D85"/>
              </a:buClr>
            </a:pPr>
            <a:r>
              <a:rPr lang="en-US" sz="1400" dirty="0">
                <a:latin typeface="FS Albert" panose="02000000040000020004" pitchFamily="50" charset="0"/>
              </a:rPr>
              <a:t>Bullet point 4</a:t>
            </a:r>
          </a:p>
          <a:p>
            <a:pPr>
              <a:buClr>
                <a:srgbClr val="2B2D85"/>
              </a:buClr>
            </a:pPr>
            <a:r>
              <a:rPr lang="en-US" sz="1400" dirty="0">
                <a:latin typeface="FS Albert" panose="02000000040000020004" pitchFamily="50" charset="0"/>
              </a:rPr>
              <a:t>Bullet point 5</a:t>
            </a:r>
          </a:p>
          <a:p>
            <a:pPr>
              <a:buClr>
                <a:srgbClr val="2B2D85"/>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pic>
        <p:nvPicPr>
          <p:cNvPr id="9" name="Picture 8">
            <a:extLst>
              <a:ext uri="{FF2B5EF4-FFF2-40B4-BE49-F238E27FC236}">
                <a16:creationId xmlns:a16="http://schemas.microsoft.com/office/drawing/2014/main" id="{ED66AFB4-916B-6D45-BCD1-49C6AC73122D}"/>
              </a:ext>
            </a:extLst>
          </p:cNvPr>
          <p:cNvPicPr>
            <a:picLocks noChangeAspect="1"/>
          </p:cNvPicPr>
          <p:nvPr/>
        </p:nvPicPr>
        <p:blipFill>
          <a:blip r:embed="rId2"/>
          <a:stretch>
            <a:fillRect/>
          </a:stretch>
        </p:blipFill>
        <p:spPr>
          <a:xfrm>
            <a:off x="2653" y="-4723"/>
            <a:ext cx="12192000" cy="419100"/>
          </a:xfrm>
          <a:prstGeom prst="rect">
            <a:avLst/>
          </a:prstGeom>
        </p:spPr>
      </p:pic>
      <p:sp>
        <p:nvSpPr>
          <p:cNvPr id="10" name="TextBox 9">
            <a:extLst>
              <a:ext uri="{FF2B5EF4-FFF2-40B4-BE49-F238E27FC236}">
                <a16:creationId xmlns:a16="http://schemas.microsoft.com/office/drawing/2014/main" id="{C74AA651-734D-4A41-B2DA-23E3CF674AD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1" name="Title 1">
            <a:extLst>
              <a:ext uri="{FF2B5EF4-FFF2-40B4-BE49-F238E27FC236}">
                <a16:creationId xmlns:a16="http://schemas.microsoft.com/office/drawing/2014/main" id="{A2404936-EED3-A14A-84C0-41121F996E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13" name="Picture 12" descr="A picture containing text, clock&#10;&#10;Description automatically generated">
            <a:extLst>
              <a:ext uri="{FF2B5EF4-FFF2-40B4-BE49-F238E27FC236}">
                <a16:creationId xmlns:a16="http://schemas.microsoft.com/office/drawing/2014/main" id="{0500EA11-BEE0-A645-B3E2-748172539CE8}"/>
              </a:ext>
            </a:extLst>
          </p:cNvPr>
          <p:cNvPicPr>
            <a:picLocks noChangeAspect="1"/>
          </p:cNvPicPr>
          <p:nvPr/>
        </p:nvPicPr>
        <p:blipFill>
          <a:blip r:embed="rId3"/>
          <a:stretch>
            <a:fillRect/>
          </a:stretch>
        </p:blipFill>
        <p:spPr>
          <a:xfrm>
            <a:off x="8777989" y="3363412"/>
            <a:ext cx="3691222" cy="3716375"/>
          </a:xfrm>
          <a:prstGeom prst="rect">
            <a:avLst/>
          </a:prstGeom>
        </p:spPr>
      </p:pic>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a:t>
            </a:r>
          </a:p>
        </p:txBody>
      </p:sp>
      <p:pic>
        <p:nvPicPr>
          <p:cNvPr id="8" name="Picture 7">
            <a:extLst>
              <a:ext uri="{FF2B5EF4-FFF2-40B4-BE49-F238E27FC236}">
                <a16:creationId xmlns:a16="http://schemas.microsoft.com/office/drawing/2014/main" id="{44D422BB-BAAA-4F4F-B1C0-0019A6AB1F2C}"/>
              </a:ext>
            </a:extLst>
          </p:cNvPr>
          <p:cNvPicPr>
            <a:picLocks noChangeAspect="1"/>
          </p:cNvPicPr>
          <p:nvPr/>
        </p:nvPicPr>
        <p:blipFill>
          <a:blip r:embed="rId2"/>
          <a:stretch>
            <a:fillRect/>
          </a:stretch>
        </p:blipFill>
        <p:spPr>
          <a:xfrm>
            <a:off x="2653" y="-4723"/>
            <a:ext cx="12192000" cy="419100"/>
          </a:xfrm>
          <a:prstGeom prst="rect">
            <a:avLst/>
          </a:prstGeom>
        </p:spPr>
      </p:pic>
      <p:sp>
        <p:nvSpPr>
          <p:cNvPr id="10" name="TextBox 9">
            <a:extLst>
              <a:ext uri="{FF2B5EF4-FFF2-40B4-BE49-F238E27FC236}">
                <a16:creationId xmlns:a16="http://schemas.microsoft.com/office/drawing/2014/main" id="{53928DBD-05CB-0E40-A28B-B118676E416B}"/>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1" name="Title 1">
            <a:extLst>
              <a:ext uri="{FF2B5EF4-FFF2-40B4-BE49-F238E27FC236}">
                <a16:creationId xmlns:a16="http://schemas.microsoft.com/office/drawing/2014/main" id="{CF4EB913-012E-D841-B769-2C5285C7687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Bullet point 1</a:t>
            </a:r>
          </a:p>
          <a:p>
            <a:pPr>
              <a:buClr>
                <a:srgbClr val="2B2D85"/>
              </a:buClr>
            </a:pPr>
            <a:r>
              <a:rPr lang="en-US" sz="1400" dirty="0">
                <a:latin typeface="FS Albert" panose="02000000040000020004" pitchFamily="50" charset="0"/>
              </a:rPr>
              <a:t>Bullet point 2</a:t>
            </a:r>
          </a:p>
          <a:p>
            <a:pPr>
              <a:buClr>
                <a:srgbClr val="2B2D85"/>
              </a:buClr>
            </a:pPr>
            <a:r>
              <a:rPr lang="en-US" sz="1400" dirty="0">
                <a:latin typeface="FS Albert" panose="02000000040000020004" pitchFamily="50" charset="0"/>
              </a:rPr>
              <a:t>Bullet point 3</a:t>
            </a:r>
          </a:p>
          <a:p>
            <a:pPr>
              <a:buClr>
                <a:srgbClr val="2B2D85"/>
              </a:buClr>
            </a:pPr>
            <a:r>
              <a:rPr lang="en-US" sz="1400" dirty="0">
                <a:latin typeface="FS Albert" panose="02000000040000020004" pitchFamily="50" charset="0"/>
              </a:rPr>
              <a:t>Bullet point 4</a:t>
            </a:r>
          </a:p>
          <a:p>
            <a:pPr>
              <a:buClr>
                <a:srgbClr val="2B2D85"/>
              </a:buClr>
            </a:pPr>
            <a:r>
              <a:rPr lang="en-US" sz="1400" dirty="0">
                <a:latin typeface="FS Albert" panose="02000000040000020004" pitchFamily="50" charset="0"/>
              </a:rPr>
              <a:t>Bullet point 5</a:t>
            </a:r>
          </a:p>
          <a:p>
            <a:pPr>
              <a:buClr>
                <a:srgbClr val="2B2D85"/>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Bullet point 1</a:t>
            </a:r>
          </a:p>
          <a:p>
            <a:pPr>
              <a:buClr>
                <a:srgbClr val="2B2D85"/>
              </a:buClr>
            </a:pPr>
            <a:r>
              <a:rPr lang="en-US" sz="1400" dirty="0">
                <a:latin typeface="FS Albert" panose="02000000040000020004" pitchFamily="50" charset="0"/>
              </a:rPr>
              <a:t>Bullet point 2</a:t>
            </a:r>
          </a:p>
          <a:p>
            <a:pPr>
              <a:buClr>
                <a:srgbClr val="2B2D85"/>
              </a:buClr>
            </a:pPr>
            <a:r>
              <a:rPr lang="en-US" sz="1400" dirty="0">
                <a:latin typeface="FS Albert" panose="02000000040000020004" pitchFamily="50" charset="0"/>
              </a:rPr>
              <a:t>Bullet point 3</a:t>
            </a:r>
          </a:p>
          <a:p>
            <a:pPr>
              <a:buClr>
                <a:srgbClr val="2B2D85"/>
              </a:buClr>
            </a:pPr>
            <a:r>
              <a:rPr lang="en-US" sz="1400" dirty="0">
                <a:latin typeface="FS Albert" panose="02000000040000020004" pitchFamily="50" charset="0"/>
              </a:rPr>
              <a:t>Bullet point 4</a:t>
            </a:r>
          </a:p>
          <a:p>
            <a:pPr>
              <a:buClr>
                <a:srgbClr val="2B2D85"/>
              </a:buClr>
            </a:pPr>
            <a:r>
              <a:rPr lang="en-US" sz="1400" dirty="0">
                <a:latin typeface="FS Albert" panose="02000000040000020004" pitchFamily="50" charset="0"/>
              </a:rPr>
              <a:t>Bullet point 5</a:t>
            </a:r>
          </a:p>
          <a:p>
            <a:pPr>
              <a:buClr>
                <a:srgbClr val="2B2D85"/>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pic>
        <p:nvPicPr>
          <p:cNvPr id="10" name="Picture 9">
            <a:extLst>
              <a:ext uri="{FF2B5EF4-FFF2-40B4-BE49-F238E27FC236}">
                <a16:creationId xmlns:a16="http://schemas.microsoft.com/office/drawing/2014/main" id="{70D19217-A3D2-9940-A3C9-D08A0E148E15}"/>
              </a:ext>
            </a:extLst>
          </p:cNvPr>
          <p:cNvPicPr>
            <a:picLocks noChangeAspect="1"/>
          </p:cNvPicPr>
          <p:nvPr/>
        </p:nvPicPr>
        <p:blipFill>
          <a:blip r:embed="rId2"/>
          <a:stretch>
            <a:fillRect/>
          </a:stretch>
        </p:blipFill>
        <p:spPr>
          <a:xfrm>
            <a:off x="2653" y="-4723"/>
            <a:ext cx="12192000" cy="419100"/>
          </a:xfrm>
          <a:prstGeom prst="rect">
            <a:avLst/>
          </a:prstGeom>
        </p:spPr>
      </p:pic>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57044631"/>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FS Albert" panose="02000000040000020004" pitchFamily="2" charset="77"/>
                        </a:rPr>
                        <a:t>Column 1</a:t>
                      </a:r>
                      <a:endParaRPr lang="en-SG" sz="1600" b="1" i="1" u="none" strike="noStrike" dirty="0">
                        <a:solidFill>
                          <a:schemeClr val="bg1"/>
                        </a:solidFill>
                        <a:effectLst/>
                        <a:latin typeface="FS Albert" panose="02000000040000020004" pitchFamily="2" charset="77"/>
                      </a:endParaRPr>
                    </a:p>
                  </a:txBody>
                  <a:tcPr marL="7698" marR="7698" marT="7698" marB="0" anchor="ctr">
                    <a:solidFill>
                      <a:srgbClr val="2B2D85"/>
                    </a:solidFill>
                  </a:tcPr>
                </a:tc>
                <a:tc>
                  <a:txBody>
                    <a:bodyPr/>
                    <a:lstStyle/>
                    <a:p>
                      <a:pPr algn="ctr" fontAlgn="ctr"/>
                      <a:r>
                        <a:rPr lang="en-SG" sz="1600" u="none" strike="noStrike" dirty="0">
                          <a:solidFill>
                            <a:schemeClr val="bg1"/>
                          </a:solidFill>
                          <a:effectLst/>
                          <a:latin typeface="FS Albert" panose="02000000040000020004" pitchFamily="2" charset="77"/>
                        </a:rPr>
                        <a:t>Column 2</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2B2D85"/>
                    </a:solidFill>
                  </a:tcPr>
                </a:tc>
                <a:tc>
                  <a:txBody>
                    <a:bodyPr/>
                    <a:lstStyle/>
                    <a:p>
                      <a:pPr algn="ctr" fontAlgn="ctr"/>
                      <a:r>
                        <a:rPr lang="en-SG" sz="1600" u="none" strike="noStrike" dirty="0">
                          <a:solidFill>
                            <a:schemeClr val="bg1"/>
                          </a:solidFill>
                          <a:effectLst/>
                          <a:latin typeface="FS Albert" panose="02000000040000020004" pitchFamily="2" charset="77"/>
                        </a:rPr>
                        <a:t>Column 3</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2B2D85"/>
                    </a:solidFill>
                  </a:tcPr>
                </a:tc>
                <a:tc>
                  <a:txBody>
                    <a:bodyPr/>
                    <a:lstStyle/>
                    <a:p>
                      <a:pPr algn="ctr" fontAlgn="ctr"/>
                      <a:r>
                        <a:rPr lang="en-SG" sz="1600" b="1" i="0" u="none" strike="noStrike" dirty="0">
                          <a:solidFill>
                            <a:schemeClr val="bg1"/>
                          </a:solidFill>
                          <a:effectLst/>
                          <a:latin typeface="FS Albert" panose="02000000040000020004" pitchFamily="2" charset="77"/>
                        </a:rPr>
                        <a:t>Column 4</a:t>
                      </a:r>
                    </a:p>
                  </a:txBody>
                  <a:tcPr marL="7698" marR="7698" marT="7698" marB="0" anchor="ctr">
                    <a:solidFill>
                      <a:srgbClr val="2B2D85"/>
                    </a:solidFill>
                  </a:tcPr>
                </a:tc>
                <a:tc>
                  <a:txBody>
                    <a:bodyPr/>
                    <a:lstStyle/>
                    <a:p>
                      <a:pPr algn="ctr" fontAlgn="b"/>
                      <a:r>
                        <a:rPr lang="en-SG" sz="1600" u="none" strike="noStrike" dirty="0">
                          <a:solidFill>
                            <a:schemeClr val="bg1"/>
                          </a:solidFill>
                          <a:effectLst/>
                          <a:latin typeface="FS Albert" panose="02000000040000020004" pitchFamily="2" charset="77"/>
                        </a:rPr>
                        <a:t>Column 5</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49EE3"/>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FS Albert" panose="02000000040000020004" pitchFamily="2" charset="77"/>
                        </a:rPr>
                        <a:t> 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49EE3">
                        <a:alpha val="24000"/>
                      </a:srgbClr>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49EE3">
                        <a:alpha val="24000"/>
                      </a:srgbClr>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49EE3">
                        <a:alpha val="24000"/>
                      </a:srgbClr>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FS Albert" panose="02000000040000020004" pitchFamily="2" charset="77"/>
                        <a:ea typeface="+mn-ea"/>
                        <a:cs typeface="+mn-cs"/>
                      </a:endParaRPr>
                    </a:p>
                  </a:txBody>
                  <a:tcPr marL="7698" marR="7698" marT="7698" marB="0" anchor="ctr">
                    <a:solidFill>
                      <a:srgbClr val="049EE3">
                        <a:alpha val="24000"/>
                      </a:srgbClr>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FS Albert" panose="02000000040000020004" pitchFamily="50" charset="0"/>
              </a:rPr>
              <a:t>Sample text at the bottom</a:t>
            </a:r>
          </a:p>
        </p:txBody>
      </p:sp>
      <p:pic>
        <p:nvPicPr>
          <p:cNvPr id="8" name="Picture 7">
            <a:extLst>
              <a:ext uri="{FF2B5EF4-FFF2-40B4-BE49-F238E27FC236}">
                <a16:creationId xmlns:a16="http://schemas.microsoft.com/office/drawing/2014/main" id="{75D44A1A-06EA-E04F-8BB0-86F9F5D839B6}"/>
              </a:ext>
            </a:extLst>
          </p:cNvPr>
          <p:cNvPicPr>
            <a:picLocks noChangeAspect="1"/>
          </p:cNvPicPr>
          <p:nvPr/>
        </p:nvPicPr>
        <p:blipFill>
          <a:blip r:embed="rId2"/>
          <a:stretch>
            <a:fillRect/>
          </a:stretch>
        </p:blipFill>
        <p:spPr>
          <a:xfrm>
            <a:off x="2653" y="-4723"/>
            <a:ext cx="12192000" cy="419100"/>
          </a:xfrm>
          <a:prstGeom prst="rect">
            <a:avLst/>
          </a:prstGeom>
        </p:spPr>
      </p:pic>
      <p:sp>
        <p:nvSpPr>
          <p:cNvPr id="9" name="TextBox 8">
            <a:extLst>
              <a:ext uri="{FF2B5EF4-FFF2-40B4-BE49-F238E27FC236}">
                <a16:creationId xmlns:a16="http://schemas.microsoft.com/office/drawing/2014/main" id="{47CAA3BF-B693-8D41-B890-F83E8DCF309E}"/>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0" name="Title 1">
            <a:extLst>
              <a:ext uri="{FF2B5EF4-FFF2-40B4-BE49-F238E27FC236}">
                <a16:creationId xmlns:a16="http://schemas.microsoft.com/office/drawing/2014/main" id="{B14FECCE-DF45-AF4D-B681-359B991B796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graphicFrame>
        <p:nvGraphicFramePr>
          <p:cNvPr id="8" name="Chart 7">
            <a:extLst>
              <a:ext uri="{FF2B5EF4-FFF2-40B4-BE49-F238E27FC236}">
                <a16:creationId xmlns:a16="http://schemas.microsoft.com/office/drawing/2014/main" id="{E45A1B87-EA5E-6542-B827-75C15C73196B}"/>
              </a:ext>
            </a:extLst>
          </p:cNvPr>
          <p:cNvGraphicFramePr/>
          <p:nvPr>
            <p:extLst>
              <p:ext uri="{D42A27DB-BD31-4B8C-83A1-F6EECF244321}">
                <p14:modId xmlns:p14="http://schemas.microsoft.com/office/powerpoint/2010/main" val="765184393"/>
              </p:ext>
            </p:extLst>
          </p:nvPr>
        </p:nvGraphicFramePr>
        <p:xfrm>
          <a:off x="5907688" y="1097995"/>
          <a:ext cx="5637606" cy="512787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FEB4EAFC-112C-9345-B970-7F28F3426400}"/>
              </a:ext>
            </a:extLst>
          </p:cNvPr>
          <p:cNvPicPr>
            <a:picLocks noChangeAspect="1"/>
          </p:cNvPicPr>
          <p:nvPr/>
        </p:nvPicPr>
        <p:blipFill>
          <a:blip r:embed="rId3"/>
          <a:stretch>
            <a:fillRect/>
          </a:stretch>
        </p:blipFill>
        <p:spPr>
          <a:xfrm>
            <a:off x="2653" y="-4723"/>
            <a:ext cx="12192000" cy="419100"/>
          </a:xfrm>
          <a:prstGeom prst="rect">
            <a:avLst/>
          </a:prstGeom>
        </p:spPr>
      </p:pic>
      <p:sp>
        <p:nvSpPr>
          <p:cNvPr id="11" name="TextBox 10">
            <a:extLst>
              <a:ext uri="{FF2B5EF4-FFF2-40B4-BE49-F238E27FC236}">
                <a16:creationId xmlns:a16="http://schemas.microsoft.com/office/drawing/2014/main" id="{43ED7C28-FA54-AD4F-BFE5-58C79ED39997}"/>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3" name="Title 1">
            <a:extLst>
              <a:ext uri="{FF2B5EF4-FFF2-40B4-BE49-F238E27FC236}">
                <a16:creationId xmlns:a16="http://schemas.microsoft.com/office/drawing/2014/main" id="{710ACC86-97EA-E647-B78A-A80F6D47BBFF}"/>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Tree>
    <p:extLst>
      <p:ext uri="{BB962C8B-B14F-4D97-AF65-F5344CB8AC3E}">
        <p14:creationId xmlns:p14="http://schemas.microsoft.com/office/powerpoint/2010/main" val="279074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17f3e685-304c-4b5f-b01d-d2a276301343" xsi:nil="true"/>
    <TaxCatchAll xmlns="996aceff-cf93-471e-b5cd-8d01316bb703" xsi:nil="true"/>
    <lcf76f155ced4ddcb4097134ff3c332f xmlns="17f3e685-304c-4b5f-b01d-d2a2763013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8" ma:contentTypeDescription="Create a new document." ma:contentTypeScope="" ma:versionID="bec713546cd884b2d6eb0f67dc57f35e">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df2b7af9a3399f0d314d0f6d0b182e95"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 ma:index="20" nillable="true" ma:displayName="Date" ma:description="10/10/2021" ma:format="DateTime" ma:internalName="Dat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ae8566-1e59-4fab-8926-708f14f4f264}" ma:internalName="TaxCatchAll" ma:showField="CatchAllData" ma:web="996aceff-cf93-471e-b5cd-8d01316bb7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C28FA-C602-487D-8C02-9C4C70E8D3FB}">
  <ds:schemaRefs>
    <ds:schemaRef ds:uri="996aceff-cf93-471e-b5cd-8d01316bb703"/>
    <ds:schemaRef ds:uri="http://schemas.openxmlformats.org/package/2006/metadata/core-properties"/>
    <ds:schemaRef ds:uri="http://purl.org/dc/terms/"/>
    <ds:schemaRef ds:uri="http://schemas.microsoft.com/office/2006/documentManagement/types"/>
    <ds:schemaRef ds:uri="17f3e685-304c-4b5f-b01d-d2a276301343"/>
    <ds:schemaRef ds:uri="http://schemas.microsoft.com/office/infopath/2007/PartnerControls"/>
    <ds:schemaRef ds:uri="http://www.w3.org/XML/1998/namespace"/>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98225AE-D7B1-41E2-9526-A6DB9190ABBE}">
  <ds:schemaRefs>
    <ds:schemaRef ds:uri="http://schemas.microsoft.com/sharepoint/v3/contenttype/forms"/>
  </ds:schemaRefs>
</ds:datastoreItem>
</file>

<file path=customXml/itemProps3.xml><?xml version="1.0" encoding="utf-8"?>
<ds:datastoreItem xmlns:ds="http://schemas.openxmlformats.org/officeDocument/2006/customXml" ds:itemID="{6DE5F67B-F79D-40FF-8516-DF2BA229142F}"/>
</file>

<file path=docProps/app.xml><?xml version="1.0" encoding="utf-8"?>
<Properties xmlns="http://schemas.openxmlformats.org/officeDocument/2006/extended-properties" xmlns:vt="http://schemas.openxmlformats.org/officeDocument/2006/docPropsVTypes">
  <TotalTime>6481</TotalTime>
  <Words>1237</Words>
  <Application>Microsoft Office PowerPoint</Application>
  <PresentationFormat>Widescreen</PresentationFormat>
  <Paragraphs>105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 Light</vt:lpstr>
      <vt:lpstr>FSAlbert</vt:lpstr>
      <vt:lpstr>FS Albert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Iqbal, Fariha</cp:lastModifiedBy>
  <cp:revision>93</cp:revision>
  <dcterms:created xsi:type="dcterms:W3CDTF">2020-05-03T11:42:46Z</dcterms:created>
  <dcterms:modified xsi:type="dcterms:W3CDTF">2022-08-31T07:30:26Z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