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41B7FF-819E-DA49-87CC-667CDC8ACBDA}" v="13" dt="2023-11-22T07:46:24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5053DA25-2956-B84E-8CD1-8388CAD9860F}"/>
    <pc:docChg chg="custSel modSld">
      <pc:chgData name="Hanif, Amna" userId="d04d9494-93ef-464c-92a6-f88c47dacbc9" providerId="ADAL" clId="{5053DA25-2956-B84E-8CD1-8388CAD9860F}" dt="2022-12-06T13:24:43.140" v="2" actId="478"/>
      <pc:docMkLst>
        <pc:docMk/>
      </pc:docMkLst>
      <pc:sldChg chg="delSp mod">
        <pc:chgData name="Hanif, Amna" userId="d04d9494-93ef-464c-92a6-f88c47dacbc9" providerId="ADAL" clId="{5053DA25-2956-B84E-8CD1-8388CAD9860F}" dt="2022-12-06T13:24:43.140" v="2" actId="478"/>
        <pc:sldMkLst>
          <pc:docMk/>
          <pc:sldMk cId="937356044" sldId="256"/>
        </pc:sldMkLst>
        <pc:spChg chg="del">
          <ac:chgData name="Hanif, Amna" userId="d04d9494-93ef-464c-92a6-f88c47dacbc9" providerId="ADAL" clId="{5053DA25-2956-B84E-8CD1-8388CAD9860F}" dt="2022-12-06T13:24:43.140" v="2" actId="478"/>
          <ac:spMkLst>
            <pc:docMk/>
            <pc:sldMk cId="937356044" sldId="256"/>
            <ac:spMk id="2" creationId="{167E11CE-B5ED-1F61-28D7-7C970DF4BF94}"/>
          </ac:spMkLst>
        </pc:spChg>
        <pc:spChg chg="del">
          <ac:chgData name="Hanif, Amna" userId="d04d9494-93ef-464c-92a6-f88c47dacbc9" providerId="ADAL" clId="{5053DA25-2956-B84E-8CD1-8388CAD9860F}" dt="2022-12-06T13:19:36.846" v="1" actId="478"/>
          <ac:spMkLst>
            <pc:docMk/>
            <pc:sldMk cId="937356044" sldId="256"/>
            <ac:spMk id="3" creationId="{BC5C478F-AD52-FB61-725C-95C736DE19A9}"/>
          </ac:spMkLst>
        </pc:spChg>
        <pc:picChg chg="del">
          <ac:chgData name="Hanif, Amna" userId="d04d9494-93ef-464c-92a6-f88c47dacbc9" providerId="ADAL" clId="{5053DA25-2956-B84E-8CD1-8388CAD9860F}" dt="2022-12-06T13:19:34.439" v="0" actId="478"/>
          <ac:picMkLst>
            <pc:docMk/>
            <pc:sldMk cId="937356044" sldId="256"/>
            <ac:picMk id="9" creationId="{8A37F5A5-A63B-18AF-72BA-8755DA8334FB}"/>
          </ac:picMkLst>
        </pc:picChg>
      </pc:sldChg>
    </pc:docChg>
  </pc:docChgLst>
  <pc:docChgLst>
    <pc:chgData name="Hanif, Amna" userId="d04d9494-93ef-464c-92a6-f88c47dacbc9" providerId="ADAL" clId="{9C41B7FF-819E-DA49-87CC-667CDC8ACBDA}"/>
    <pc:docChg chg="undo custSel modSld">
      <pc:chgData name="Hanif, Amna" userId="d04d9494-93ef-464c-92a6-f88c47dacbc9" providerId="ADAL" clId="{9C41B7FF-819E-DA49-87CC-667CDC8ACBDA}" dt="2023-11-22T08:44:23.589" v="115" actId="1038"/>
      <pc:docMkLst>
        <pc:docMk/>
      </pc:docMkLst>
      <pc:sldChg chg="addSp delSp modSp mod">
        <pc:chgData name="Hanif, Amna" userId="d04d9494-93ef-464c-92a6-f88c47dacbc9" providerId="ADAL" clId="{9C41B7FF-819E-DA49-87CC-667CDC8ACBDA}" dt="2023-11-22T08:44:23.589" v="115" actId="1038"/>
        <pc:sldMkLst>
          <pc:docMk/>
          <pc:sldMk cId="937356044" sldId="256"/>
        </pc:sldMkLst>
        <pc:spChg chg="add mod">
          <ac:chgData name="Hanif, Amna" userId="d04d9494-93ef-464c-92a6-f88c47dacbc9" providerId="ADAL" clId="{9C41B7FF-819E-DA49-87CC-667CDC8ACBDA}" dt="2023-11-22T07:33:23.710" v="52" actId="1038"/>
          <ac:spMkLst>
            <pc:docMk/>
            <pc:sldMk cId="937356044" sldId="256"/>
            <ac:spMk id="2" creationId="{ACE348A0-5C82-483B-61DA-342109F78831}"/>
          </ac:spMkLst>
        </pc:spChg>
        <pc:spChg chg="add mod">
          <ac:chgData name="Hanif, Amna" userId="d04d9494-93ef-464c-92a6-f88c47dacbc9" providerId="ADAL" clId="{9C41B7FF-819E-DA49-87CC-667CDC8ACBDA}" dt="2023-11-22T07:33:23.710" v="52" actId="1038"/>
          <ac:spMkLst>
            <pc:docMk/>
            <pc:sldMk cId="937356044" sldId="256"/>
            <ac:spMk id="3" creationId="{28C07592-AB8B-3E6B-26E2-CB0A1EE30706}"/>
          </ac:spMkLst>
        </pc:spChg>
        <pc:spChg chg="del mod">
          <ac:chgData name="Hanif, Amna" userId="d04d9494-93ef-464c-92a6-f88c47dacbc9" providerId="ADAL" clId="{9C41B7FF-819E-DA49-87CC-667CDC8ACBDA}" dt="2023-11-22T07:30:13.316" v="3" actId="478"/>
          <ac:spMkLst>
            <pc:docMk/>
            <pc:sldMk cId="937356044" sldId="256"/>
            <ac:spMk id="5" creationId="{AAD53D97-ECB4-9EF1-870C-13AFA8FC7C86}"/>
          </ac:spMkLst>
        </pc:spChg>
        <pc:spChg chg="add mod">
          <ac:chgData name="Hanif, Amna" userId="d04d9494-93ef-464c-92a6-f88c47dacbc9" providerId="ADAL" clId="{9C41B7FF-819E-DA49-87CC-667CDC8ACBDA}" dt="2023-11-22T07:39:31.116" v="98" actId="1037"/>
          <ac:spMkLst>
            <pc:docMk/>
            <pc:sldMk cId="937356044" sldId="256"/>
            <ac:spMk id="10" creationId="{0A29B964-1E91-6CB0-538D-05C312474542}"/>
          </ac:spMkLst>
        </pc:spChg>
        <pc:spChg chg="del">
          <ac:chgData name="Hanif, Amna" userId="d04d9494-93ef-464c-92a6-f88c47dacbc9" providerId="ADAL" clId="{9C41B7FF-819E-DA49-87CC-667CDC8ACBDA}" dt="2023-11-22T07:30:17.065" v="5" actId="478"/>
          <ac:spMkLst>
            <pc:docMk/>
            <pc:sldMk cId="937356044" sldId="256"/>
            <ac:spMk id="11" creationId="{4C4E3A90-81F2-7629-FB95-7BAC42EA35E8}"/>
          </ac:spMkLst>
        </pc:spChg>
        <pc:spChg chg="add mod">
          <ac:chgData name="Hanif, Amna" userId="d04d9494-93ef-464c-92a6-f88c47dacbc9" providerId="ADAL" clId="{9C41B7FF-819E-DA49-87CC-667CDC8ACBDA}" dt="2023-11-22T08:44:23.589" v="115" actId="1038"/>
          <ac:spMkLst>
            <pc:docMk/>
            <pc:sldMk cId="937356044" sldId="256"/>
            <ac:spMk id="13" creationId="{86F3030A-BB94-3CDA-A742-3A7FD1A74C4C}"/>
          </ac:spMkLst>
        </pc:spChg>
        <pc:picChg chg="mod">
          <ac:chgData name="Hanif, Amna" userId="d04d9494-93ef-464c-92a6-f88c47dacbc9" providerId="ADAL" clId="{9C41B7FF-819E-DA49-87CC-667CDC8ACBDA}" dt="2023-11-22T07:30:10.847" v="2" actId="1076"/>
          <ac:picMkLst>
            <pc:docMk/>
            <pc:sldMk cId="937356044" sldId="256"/>
            <ac:picMk id="4" creationId="{ACAD6923-7EAF-D790-CE3F-FD5C6D61B70C}"/>
          </ac:picMkLst>
        </pc:picChg>
        <pc:picChg chg="del">
          <ac:chgData name="Hanif, Amna" userId="d04d9494-93ef-464c-92a6-f88c47dacbc9" providerId="ADAL" clId="{9C41B7FF-819E-DA49-87CC-667CDC8ACBDA}" dt="2023-11-22T07:30:13.961" v="4" actId="478"/>
          <ac:picMkLst>
            <pc:docMk/>
            <pc:sldMk cId="937356044" sldId="256"/>
            <ac:picMk id="6" creationId="{8B1AD1EF-5F1F-6309-BBA9-B4DCDC16C664}"/>
          </ac:picMkLst>
        </pc:picChg>
        <pc:picChg chg="del">
          <ac:chgData name="Hanif, Amna" userId="d04d9494-93ef-464c-92a6-f88c47dacbc9" providerId="ADAL" clId="{9C41B7FF-819E-DA49-87CC-667CDC8ACBDA}" dt="2023-11-22T07:31:13.360" v="6" actId="478"/>
          <ac:picMkLst>
            <pc:docMk/>
            <pc:sldMk cId="937356044" sldId="256"/>
            <ac:picMk id="7" creationId="{D904D73C-6E59-D4EA-A962-5EE3596B89A7}"/>
          </ac:picMkLst>
        </pc:picChg>
        <pc:picChg chg="del">
          <ac:chgData name="Hanif, Amna" userId="d04d9494-93ef-464c-92a6-f88c47dacbc9" providerId="ADAL" clId="{9C41B7FF-819E-DA49-87CC-667CDC8ACBDA}" dt="2023-11-22T07:31:15.685" v="7" actId="478"/>
          <ac:picMkLst>
            <pc:docMk/>
            <pc:sldMk cId="937356044" sldId="256"/>
            <ac:picMk id="8" creationId="{C96591A9-3EB8-52C8-ED79-C9E88F77F338}"/>
          </ac:picMkLst>
        </pc:picChg>
        <pc:picChg chg="add mod">
          <ac:chgData name="Hanif, Amna" userId="d04d9494-93ef-464c-92a6-f88c47dacbc9" providerId="ADAL" clId="{9C41B7FF-819E-DA49-87CC-667CDC8ACBDA}" dt="2023-11-22T07:33:23.710" v="52" actId="1038"/>
          <ac:picMkLst>
            <pc:docMk/>
            <pc:sldMk cId="937356044" sldId="256"/>
            <ac:picMk id="9" creationId="{9DE02A48-BFAB-0625-926D-CC04FEB7570C}"/>
          </ac:picMkLst>
        </pc:picChg>
        <pc:picChg chg="add del mod">
          <ac:chgData name="Hanif, Amna" userId="d04d9494-93ef-464c-92a6-f88c47dacbc9" providerId="ADAL" clId="{9C41B7FF-819E-DA49-87CC-667CDC8ACBDA}" dt="2023-11-22T07:34:35.162" v="69" actId="478"/>
          <ac:picMkLst>
            <pc:docMk/>
            <pc:sldMk cId="937356044" sldId="256"/>
            <ac:picMk id="14" creationId="{4AF91C37-BEAD-8264-96EF-67F6A8F39CEA}"/>
          </ac:picMkLst>
        </pc:picChg>
        <pc:picChg chg="add mod">
          <ac:chgData name="Hanif, Amna" userId="d04d9494-93ef-464c-92a6-f88c47dacbc9" providerId="ADAL" clId="{9C41B7FF-819E-DA49-87CC-667CDC8ACBDA}" dt="2023-11-22T07:46:15.030" v="102" actId="1076"/>
          <ac:picMkLst>
            <pc:docMk/>
            <pc:sldMk cId="937356044" sldId="256"/>
            <ac:picMk id="15" creationId="{C5C533E4-8506-A970-8882-78A9C36D6481}"/>
          </ac:picMkLst>
        </pc:picChg>
        <pc:picChg chg="add del mod">
          <ac:chgData name="Hanif, Amna" userId="d04d9494-93ef-464c-92a6-f88c47dacbc9" providerId="ADAL" clId="{9C41B7FF-819E-DA49-87CC-667CDC8ACBDA}" dt="2023-11-22T07:35:51.847" v="77" actId="478"/>
          <ac:picMkLst>
            <pc:docMk/>
            <pc:sldMk cId="937356044" sldId="256"/>
            <ac:picMk id="16" creationId="{A3FA67AC-5F31-9924-1510-407B012DAEF1}"/>
          </ac:picMkLst>
        </pc:picChg>
        <pc:picChg chg="add mod">
          <ac:chgData name="Hanif, Amna" userId="d04d9494-93ef-464c-92a6-f88c47dacbc9" providerId="ADAL" clId="{9C41B7FF-819E-DA49-87CC-667CDC8ACBDA}" dt="2023-11-22T07:45:25.031" v="100" actId="1076"/>
          <ac:picMkLst>
            <pc:docMk/>
            <pc:sldMk cId="937356044" sldId="256"/>
            <ac:picMk id="18" creationId="{A3ECE7D2-A1C6-1AE7-3F40-7273C30FB450}"/>
          </ac:picMkLst>
        </pc:picChg>
        <pc:picChg chg="add del mod">
          <ac:chgData name="Hanif, Amna" userId="d04d9494-93ef-464c-92a6-f88c47dacbc9" providerId="ADAL" clId="{9C41B7FF-819E-DA49-87CC-667CDC8ACBDA}" dt="2023-11-22T08:44:16.947" v="105" actId="478"/>
          <ac:picMkLst>
            <pc:docMk/>
            <pc:sldMk cId="937356044" sldId="256"/>
            <ac:picMk id="19" creationId="{21A15BBC-C827-FFD5-BD13-65DF91EBCF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4F1CC-B297-2941-9F15-F699484499FF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D5AF-F187-2D49-BE57-07BF77FC4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AD5AF-F187-2D49-BE57-07BF77FC47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6F8F1-0958-E541-B79E-15CBEAAD644A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B22C-4A5A-DD4B-B131-D0BA8E8B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D6923-7EAF-D790-CE3F-FD5C6D61B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897" y="-123656"/>
            <a:ext cx="13747897" cy="16421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CD845B-5189-6ACF-0666-1F71588BB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250" y="11844337"/>
            <a:ext cx="317500" cy="69850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ACE348A0-5C82-483B-61DA-342109F78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958" y="493534"/>
            <a:ext cx="11975147" cy="6554966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07592-AB8B-3E6B-26E2-CB0A1EE30706}"/>
              </a:ext>
            </a:extLst>
          </p:cNvPr>
          <p:cNvSpPr txBox="1">
            <a:spLocks/>
          </p:cNvSpPr>
          <p:nvPr/>
        </p:nvSpPr>
        <p:spPr>
          <a:xfrm>
            <a:off x="749958" y="7922419"/>
            <a:ext cx="12564232" cy="4271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66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E02A48-BFAB-0625-926D-CC04FEB757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958" y="10764288"/>
            <a:ext cx="5833641" cy="1778549"/>
          </a:xfrm>
          <a:prstGeom prst="rect">
            <a:avLst/>
          </a:prstGeom>
        </p:spPr>
      </p:pic>
      <p:sp>
        <p:nvSpPr>
          <p:cNvPr id="10" name="object 2">
            <a:extLst>
              <a:ext uri="{FF2B5EF4-FFF2-40B4-BE49-F238E27FC236}">
                <a16:creationId xmlns:a16="http://schemas.microsoft.com/office/drawing/2014/main" id="{0A29B964-1E91-6CB0-538D-05C312474542}"/>
              </a:ext>
            </a:extLst>
          </p:cNvPr>
          <p:cNvSpPr txBox="1"/>
          <p:nvPr/>
        </p:nvSpPr>
        <p:spPr>
          <a:xfrm>
            <a:off x="1022569" y="11188117"/>
            <a:ext cx="5177319" cy="1051542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80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80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86F3030A-BB94-3CDA-A742-3A7FD1A74C4C}"/>
              </a:ext>
            </a:extLst>
          </p:cNvPr>
          <p:cNvSpPr txBox="1"/>
          <p:nvPr/>
        </p:nvSpPr>
        <p:spPr>
          <a:xfrm>
            <a:off x="407058" y="13719744"/>
            <a:ext cx="5109299" cy="1051542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6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6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18" name="Picture 17" descr="A black and white logo&#10;&#10;Description automatically generated">
            <a:extLst>
              <a:ext uri="{FF2B5EF4-FFF2-40B4-BE49-F238E27FC236}">
                <a16:creationId xmlns:a16="http://schemas.microsoft.com/office/drawing/2014/main" id="{A3ECE7D2-A1C6-1AE7-3F40-7273C30FB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45050" y="18053503"/>
            <a:ext cx="13888600" cy="73686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5C533E4-8506-A970-8882-78A9C36D64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6394" y="18053503"/>
            <a:ext cx="11843212" cy="143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5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71710A-34FB-4CFC-B8EE-CB0B74562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2B5181-5C6C-484C-96E1-0148EF4B4BEB}">
  <ds:schemaRefs>
    <ds:schemaRef ds:uri="http://purl.org/dc/elements/1.1/"/>
    <ds:schemaRef ds:uri="http://purl.org/dc/dcmitype/"/>
    <ds:schemaRef ds:uri="http://schemas.microsoft.com/office/2006/metadata/properties"/>
    <ds:schemaRef ds:uri="5f11e85f-c223-4a1f-9f13-938cf079eafb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4e87cf6-8896-463c-8c8c-3b83533b0347"/>
  </ds:schemaRefs>
</ds:datastoreItem>
</file>

<file path=customXml/itemProps3.xml><?xml version="1.0" encoding="utf-8"?>
<ds:datastoreItem xmlns:ds="http://schemas.openxmlformats.org/officeDocument/2006/customXml" ds:itemID="{46E28F1F-DF55-4F3B-BCB6-B2EA5088C7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28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2022-12-06T11:44:49Z</dcterms:created>
  <dcterms:modified xsi:type="dcterms:W3CDTF">2023-11-22T08:44:26Z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2022-12-06T11:50:50Z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0a622bcc-271d-4d84-a909-10a43b9962c6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